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90" r:id="rId1"/>
    <p:sldMasterId id="2147483691" r:id="rId2"/>
  </p:sldMasterIdLst>
  <p:notesMasterIdLst>
    <p:notesMasterId r:id="rId49"/>
  </p:notesMasterIdLst>
  <p:handoutMasterIdLst>
    <p:handoutMasterId r:id="rId50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81" r:id="rId48"/>
  </p:sldIdLst>
  <p:sldSz cx="9144000" cy="6858000" type="screen4x3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1" autoAdjust="0"/>
    <p:restoredTop sz="87689" autoAdjust="0"/>
  </p:normalViewPr>
  <p:slideViewPr>
    <p:cSldViewPr>
      <p:cViewPr varScale="1">
        <p:scale>
          <a:sx n="75" d="100"/>
          <a:sy n="75" d="100"/>
        </p:scale>
        <p:origin x="192" y="43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5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30105-BBE0-F74F-A388-D0D0D0C8543C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C013D74-4496-6145-974D-3AD7B3DF03D9}">
      <dgm:prSet/>
      <dgm:spPr/>
      <dgm:t>
        <a:bodyPr/>
        <a:lstStyle/>
        <a:p>
          <a:pPr rtl="0"/>
          <a:r>
            <a:rPr lang="en-US" b="1" dirty="0"/>
            <a:t>Software</a:t>
          </a:r>
        </a:p>
      </dgm:t>
    </dgm:pt>
    <dgm:pt modelId="{FD5101E8-59C9-984B-946A-F1CD6221CEF5}" type="parTrans" cxnId="{CC9F5922-37AD-B248-AF43-253EB23D1B0E}">
      <dgm:prSet/>
      <dgm:spPr/>
      <dgm:t>
        <a:bodyPr/>
        <a:lstStyle/>
        <a:p>
          <a:endParaRPr lang="en-US"/>
        </a:p>
      </dgm:t>
    </dgm:pt>
    <dgm:pt modelId="{EB825CBB-6EAB-174F-8D70-872CE0C06302}" type="sibTrans" cxnId="{CC9F5922-37AD-B248-AF43-253EB23D1B0E}">
      <dgm:prSet/>
      <dgm:spPr/>
      <dgm:t>
        <a:bodyPr/>
        <a:lstStyle/>
        <a:p>
          <a:endParaRPr lang="en-US"/>
        </a:p>
      </dgm:t>
    </dgm:pt>
    <dgm:pt modelId="{33B2E1D5-7076-B64B-A7DA-BF991DF39737}">
      <dgm:prSet/>
      <dgm:spPr/>
      <dgm:t>
        <a:bodyPr/>
        <a:lstStyle/>
        <a:p>
          <a:pPr rtl="0"/>
          <a:r>
            <a:rPr lang="en-US" dirty="0"/>
            <a:t>A sequence of codes or instructions</a:t>
          </a:r>
        </a:p>
      </dgm:t>
    </dgm:pt>
    <dgm:pt modelId="{0552F9CF-6805-9F44-A08C-A640CECAE02A}" type="parTrans" cxnId="{8D54DEB6-2CB9-C649-AED1-FDF20EC35323}">
      <dgm:prSet/>
      <dgm:spPr/>
      <dgm:t>
        <a:bodyPr/>
        <a:lstStyle/>
        <a:p>
          <a:endParaRPr lang="en-US"/>
        </a:p>
      </dgm:t>
    </dgm:pt>
    <dgm:pt modelId="{DAE790BE-2467-CB43-8CEB-39796D3F9248}" type="sibTrans" cxnId="{8D54DEB6-2CB9-C649-AED1-FDF20EC35323}">
      <dgm:prSet/>
      <dgm:spPr/>
      <dgm:t>
        <a:bodyPr/>
        <a:lstStyle/>
        <a:p>
          <a:endParaRPr lang="en-US"/>
        </a:p>
      </dgm:t>
    </dgm:pt>
    <dgm:pt modelId="{E49359DF-E4C7-3E4C-B7F3-501F92A360B3}">
      <dgm:prSet/>
      <dgm:spPr/>
      <dgm:t>
        <a:bodyPr/>
        <a:lstStyle/>
        <a:p>
          <a:pPr rtl="0"/>
          <a:r>
            <a:rPr lang="en-US" dirty="0"/>
            <a:t>Part of the hardware interprets each instruction and generates control signals</a:t>
          </a:r>
        </a:p>
      </dgm:t>
    </dgm:pt>
    <dgm:pt modelId="{E3F14906-8F33-FD44-BE44-8ECB73B43A97}" type="parTrans" cxnId="{D82BA876-664D-2849-8497-ABB849C5D360}">
      <dgm:prSet/>
      <dgm:spPr/>
      <dgm:t>
        <a:bodyPr/>
        <a:lstStyle/>
        <a:p>
          <a:endParaRPr lang="en-US"/>
        </a:p>
      </dgm:t>
    </dgm:pt>
    <dgm:pt modelId="{29509CF6-40D7-A941-81D4-46C13F33C8F5}" type="sibTrans" cxnId="{D82BA876-664D-2849-8497-ABB849C5D360}">
      <dgm:prSet/>
      <dgm:spPr/>
      <dgm:t>
        <a:bodyPr/>
        <a:lstStyle/>
        <a:p>
          <a:endParaRPr lang="en-US"/>
        </a:p>
      </dgm:t>
    </dgm:pt>
    <dgm:pt modelId="{F042A6B9-4955-0C42-B5FE-6657EE6789DC}">
      <dgm:prSet/>
      <dgm:spPr/>
      <dgm:t>
        <a:bodyPr/>
        <a:lstStyle/>
        <a:p>
          <a:pPr rtl="0"/>
          <a:r>
            <a:rPr lang="en-US" dirty="0"/>
            <a:t>Provide a new sequence of codes for each new program instead of rewiring the hardware</a:t>
          </a:r>
        </a:p>
      </dgm:t>
    </dgm:pt>
    <dgm:pt modelId="{939BE1BD-AC78-634C-A4F2-A2143CE02EBA}" type="parTrans" cxnId="{59262761-8F1F-2444-9B06-892560221F22}">
      <dgm:prSet/>
      <dgm:spPr/>
      <dgm:t>
        <a:bodyPr/>
        <a:lstStyle/>
        <a:p>
          <a:endParaRPr lang="en-US"/>
        </a:p>
      </dgm:t>
    </dgm:pt>
    <dgm:pt modelId="{612D2958-397F-544D-9802-F37A5D3AFCB3}" type="sibTrans" cxnId="{59262761-8F1F-2444-9B06-892560221F22}">
      <dgm:prSet/>
      <dgm:spPr/>
      <dgm:t>
        <a:bodyPr/>
        <a:lstStyle/>
        <a:p>
          <a:endParaRPr lang="en-US"/>
        </a:p>
      </dgm:t>
    </dgm:pt>
    <dgm:pt modelId="{E037D4F1-8C5F-BB41-A625-2334E757E45E}">
      <dgm:prSet/>
      <dgm:spPr/>
      <dgm:t>
        <a:bodyPr/>
        <a:lstStyle/>
        <a:p>
          <a:pPr rtl="0"/>
          <a:r>
            <a:rPr lang="en-US" b="1" dirty="0"/>
            <a:t>Major components:</a:t>
          </a:r>
        </a:p>
      </dgm:t>
    </dgm:pt>
    <dgm:pt modelId="{2518649E-74D5-1446-85AC-B3F416C1B89C}" type="parTrans" cxnId="{80C724BD-936C-E34B-91A0-B2EA8D8A0E6B}">
      <dgm:prSet/>
      <dgm:spPr/>
      <dgm:t>
        <a:bodyPr/>
        <a:lstStyle/>
        <a:p>
          <a:endParaRPr lang="en-US"/>
        </a:p>
      </dgm:t>
    </dgm:pt>
    <dgm:pt modelId="{89391C87-0FC1-954B-9C37-906B39F142A8}" type="sibTrans" cxnId="{80C724BD-936C-E34B-91A0-B2EA8D8A0E6B}">
      <dgm:prSet/>
      <dgm:spPr/>
      <dgm:t>
        <a:bodyPr/>
        <a:lstStyle/>
        <a:p>
          <a:endParaRPr lang="en-US"/>
        </a:p>
      </dgm:t>
    </dgm:pt>
    <dgm:pt modelId="{234E42D5-31BB-0A4C-9CD6-B6D224CD535C}">
      <dgm:prSet/>
      <dgm:spPr/>
      <dgm:t>
        <a:bodyPr/>
        <a:lstStyle/>
        <a:p>
          <a:pPr rtl="0"/>
          <a:r>
            <a:rPr lang="en-US" dirty="0"/>
            <a:t>Means of reporting results</a:t>
          </a:r>
        </a:p>
      </dgm:t>
    </dgm:pt>
    <dgm:pt modelId="{24FAF873-5FB9-624E-A49D-5B08A05DCBF5}">
      <dgm:prSet/>
      <dgm:spPr/>
      <dgm:t>
        <a:bodyPr/>
        <a:lstStyle/>
        <a:p>
          <a:pPr rtl="0"/>
          <a:r>
            <a:rPr lang="en-US" dirty="0"/>
            <a:t>Output module</a:t>
          </a:r>
        </a:p>
      </dgm:t>
    </dgm:pt>
    <dgm:pt modelId="{D002FA64-CDE6-0940-AC00-543365586A19}" type="sibTrans" cxnId="{4EBA38F4-3A1B-1742-BA72-AB710EA8C3C7}">
      <dgm:prSet/>
      <dgm:spPr/>
      <dgm:t>
        <a:bodyPr/>
        <a:lstStyle/>
        <a:p>
          <a:endParaRPr lang="en-US"/>
        </a:p>
      </dgm:t>
    </dgm:pt>
    <dgm:pt modelId="{B008B530-2D2D-4D43-966B-A433E3A4A2C8}" type="parTrans" cxnId="{4EBA38F4-3A1B-1742-BA72-AB710EA8C3C7}">
      <dgm:prSet/>
      <dgm:spPr/>
      <dgm:t>
        <a:bodyPr/>
        <a:lstStyle/>
        <a:p>
          <a:endParaRPr lang="en-US"/>
        </a:p>
      </dgm:t>
    </dgm:pt>
    <dgm:pt modelId="{4C804830-6C20-2741-AE9E-45F450C8F352}">
      <dgm:prSet/>
      <dgm:spPr/>
      <dgm:t>
        <a:bodyPr/>
        <a:lstStyle/>
        <a:p>
          <a:pPr rtl="0"/>
          <a:r>
            <a:rPr lang="en-US" dirty="0"/>
            <a:t>Contains basic components for accepting data and instructions and converting them into an internal form of signals usable by the system</a:t>
          </a:r>
        </a:p>
      </dgm:t>
    </dgm:pt>
    <dgm:pt modelId="{948C7C32-FC71-034A-A9D1-2D2E150E1953}">
      <dgm:prSet/>
      <dgm:spPr/>
      <dgm:t>
        <a:bodyPr/>
        <a:lstStyle/>
        <a:p>
          <a:pPr rtl="0"/>
          <a:r>
            <a:rPr lang="en-US" dirty="0"/>
            <a:t>Input module</a:t>
          </a:r>
        </a:p>
      </dgm:t>
    </dgm:pt>
    <dgm:pt modelId="{D6DC2FD5-CEDD-3D49-9DE0-8C0B4BA26801}" type="sibTrans" cxnId="{34022C4D-3E17-604D-AEAE-B0FEF57DFD0E}">
      <dgm:prSet/>
      <dgm:spPr/>
      <dgm:t>
        <a:bodyPr/>
        <a:lstStyle/>
        <a:p>
          <a:endParaRPr lang="en-US"/>
        </a:p>
      </dgm:t>
    </dgm:pt>
    <dgm:pt modelId="{F5DA14C9-CFF8-8C4C-9835-74F10C62CE79}" type="parTrans" cxnId="{34022C4D-3E17-604D-AEAE-B0FEF57DFD0E}">
      <dgm:prSet/>
      <dgm:spPr/>
      <dgm:t>
        <a:bodyPr/>
        <a:lstStyle/>
        <a:p>
          <a:endParaRPr lang="en-US"/>
        </a:p>
      </dgm:t>
    </dgm:pt>
    <dgm:pt modelId="{7553F031-D91F-B34C-9D28-1D3C7C5C7FF5}">
      <dgm:prSet/>
      <dgm:spPr/>
      <dgm:t>
        <a:bodyPr/>
        <a:lstStyle/>
        <a:p>
          <a:pPr rtl="0"/>
          <a:r>
            <a:rPr lang="en-US" dirty="0"/>
            <a:t>I/O Components</a:t>
          </a:r>
        </a:p>
      </dgm:t>
    </dgm:pt>
    <dgm:pt modelId="{F5C111B9-16D2-4F4E-8812-F869ABB36A3D}" type="sibTrans" cxnId="{916F1E77-62DF-1840-BE91-704D6A2132EB}">
      <dgm:prSet/>
      <dgm:spPr/>
      <dgm:t>
        <a:bodyPr/>
        <a:lstStyle/>
        <a:p>
          <a:endParaRPr lang="en-US"/>
        </a:p>
      </dgm:t>
    </dgm:pt>
    <dgm:pt modelId="{7B3DD069-B5EB-9740-94E2-D305A5602EE7}" type="parTrans" cxnId="{916F1E77-62DF-1840-BE91-704D6A2132EB}">
      <dgm:prSet/>
      <dgm:spPr/>
      <dgm:t>
        <a:bodyPr/>
        <a:lstStyle/>
        <a:p>
          <a:endParaRPr lang="en-US"/>
        </a:p>
      </dgm:t>
    </dgm:pt>
    <dgm:pt modelId="{2486CEE9-6B01-C845-9D12-D4366D3B3FC6}" type="sibTrans" cxnId="{6C187B61-9F7C-3342-8AA2-116AA48197D2}">
      <dgm:prSet/>
      <dgm:spPr/>
      <dgm:t>
        <a:bodyPr/>
        <a:lstStyle/>
        <a:p>
          <a:endParaRPr lang="en-US"/>
        </a:p>
      </dgm:t>
    </dgm:pt>
    <dgm:pt modelId="{CA858E07-9B8E-C648-A6B1-9EDBB304E22B}" type="parTrans" cxnId="{6C187B61-9F7C-3342-8AA2-116AA48197D2}">
      <dgm:prSet/>
      <dgm:spPr/>
      <dgm:t>
        <a:bodyPr/>
        <a:lstStyle/>
        <a:p>
          <a:endParaRPr lang="en-US"/>
        </a:p>
      </dgm:t>
    </dgm:pt>
    <dgm:pt modelId="{766F468D-E105-6441-AFDA-C35BA0DDAE2B}" type="sibTrans" cxnId="{CE8CFF92-3E5C-0E4C-8F40-8946C262CA7F}">
      <dgm:prSet/>
      <dgm:spPr/>
      <dgm:t>
        <a:bodyPr/>
        <a:lstStyle/>
        <a:p>
          <a:endParaRPr lang="en-US"/>
        </a:p>
      </dgm:t>
    </dgm:pt>
    <dgm:pt modelId="{BCAE0029-0DEE-2246-A8F3-1BA27774EF73}" type="parTrans" cxnId="{CE8CFF92-3E5C-0E4C-8F40-8946C262CA7F}">
      <dgm:prSet/>
      <dgm:spPr/>
      <dgm:t>
        <a:bodyPr/>
        <a:lstStyle/>
        <a:p>
          <a:endParaRPr lang="en-US"/>
        </a:p>
      </dgm:t>
    </dgm:pt>
    <dgm:pt modelId="{B261E502-5543-7B4D-9ACE-70EA3B42B175}">
      <dgm:prSet/>
      <dgm:spPr/>
      <dgm:t>
        <a:bodyPr/>
        <a:lstStyle/>
        <a:p>
          <a:pPr rtl="0"/>
          <a:r>
            <a:rPr lang="en-US" dirty="0"/>
            <a:t>Module of general-purpose arithmetic and logic functions</a:t>
          </a:r>
        </a:p>
      </dgm:t>
    </dgm:pt>
    <dgm:pt modelId="{C19AC66C-2A37-8644-927E-F197C32A21CF}">
      <dgm:prSet/>
      <dgm:spPr/>
      <dgm:t>
        <a:bodyPr/>
        <a:lstStyle/>
        <a:p>
          <a:pPr rtl="0"/>
          <a:r>
            <a:rPr lang="en-US" dirty="0"/>
            <a:t>Instruction interpreter</a:t>
          </a:r>
        </a:p>
      </dgm:t>
    </dgm:pt>
    <dgm:pt modelId="{CE0386A9-076E-F94F-A620-AD660D7C9972}">
      <dgm:prSet/>
      <dgm:spPr/>
      <dgm:t>
        <a:bodyPr/>
        <a:lstStyle/>
        <a:p>
          <a:pPr rtl="0"/>
          <a:r>
            <a:rPr lang="en-US" dirty="0"/>
            <a:t>CPU	</a:t>
          </a:r>
        </a:p>
      </dgm:t>
    </dgm:pt>
    <dgm:pt modelId="{EBA51D91-D31F-1740-B59A-1DC7B6D4F2A0}" type="sibTrans" cxnId="{7CDDD54B-8B29-E84C-B118-CFEC7AC133CB}">
      <dgm:prSet/>
      <dgm:spPr/>
      <dgm:t>
        <a:bodyPr/>
        <a:lstStyle/>
        <a:p>
          <a:endParaRPr lang="en-US"/>
        </a:p>
      </dgm:t>
    </dgm:pt>
    <dgm:pt modelId="{8ED039CD-8D5F-6947-B753-AB16F627CB91}" type="parTrans" cxnId="{7CDDD54B-8B29-E84C-B118-CFEC7AC133CB}">
      <dgm:prSet/>
      <dgm:spPr/>
      <dgm:t>
        <a:bodyPr/>
        <a:lstStyle/>
        <a:p>
          <a:endParaRPr lang="en-US"/>
        </a:p>
      </dgm:t>
    </dgm:pt>
    <dgm:pt modelId="{91C4B158-54E2-E34F-84AB-BFBD35FCCA63}" type="sibTrans" cxnId="{CEB98A90-4183-3449-8248-A46BEE5B578B}">
      <dgm:prSet/>
      <dgm:spPr/>
      <dgm:t>
        <a:bodyPr/>
        <a:lstStyle/>
        <a:p>
          <a:endParaRPr lang="en-US"/>
        </a:p>
      </dgm:t>
    </dgm:pt>
    <dgm:pt modelId="{AFECB01D-41D5-6A41-AF16-839155C4AA53}" type="parTrans" cxnId="{CEB98A90-4183-3449-8248-A46BEE5B578B}">
      <dgm:prSet/>
      <dgm:spPr/>
      <dgm:t>
        <a:bodyPr/>
        <a:lstStyle/>
        <a:p>
          <a:endParaRPr lang="en-US"/>
        </a:p>
      </dgm:t>
    </dgm:pt>
    <dgm:pt modelId="{6FDCA9DF-F661-5E46-B8AA-407165CD3F27}" type="sibTrans" cxnId="{E24ECB5F-D390-F14C-AF65-BB63F1ADA24A}">
      <dgm:prSet/>
      <dgm:spPr/>
      <dgm:t>
        <a:bodyPr/>
        <a:lstStyle/>
        <a:p>
          <a:endParaRPr lang="en-US"/>
        </a:p>
      </dgm:t>
    </dgm:pt>
    <dgm:pt modelId="{475F3117-F8E4-F648-8030-30A218B5E838}" type="parTrans" cxnId="{E24ECB5F-D390-F14C-AF65-BB63F1ADA24A}">
      <dgm:prSet/>
      <dgm:spPr/>
      <dgm:t>
        <a:bodyPr/>
        <a:lstStyle/>
        <a:p>
          <a:endParaRPr lang="en-US"/>
        </a:p>
      </dgm:t>
    </dgm:pt>
    <dgm:pt modelId="{96DA18E2-7555-CC4E-8486-7B36FB2B9A75}" type="pres">
      <dgm:prSet presAssocID="{84C30105-BBE0-F74F-A388-D0D0D0C8543C}" presName="linear" presStyleCnt="0">
        <dgm:presLayoutVars>
          <dgm:animLvl val="lvl"/>
          <dgm:resizeHandles val="exact"/>
        </dgm:presLayoutVars>
      </dgm:prSet>
      <dgm:spPr/>
    </dgm:pt>
    <dgm:pt modelId="{F992244F-0972-284B-BD79-4BDF0FE0F3E9}" type="pres">
      <dgm:prSet presAssocID="{7C013D74-4496-6145-974D-3AD7B3DF03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B14588-5A20-EA4F-979E-F796522A9FDC}" type="pres">
      <dgm:prSet presAssocID="{7C013D74-4496-6145-974D-3AD7B3DF03D9}" presName="childText" presStyleLbl="revTx" presStyleIdx="0" presStyleCnt="2">
        <dgm:presLayoutVars>
          <dgm:bulletEnabled val="1"/>
        </dgm:presLayoutVars>
      </dgm:prSet>
      <dgm:spPr/>
    </dgm:pt>
    <dgm:pt modelId="{759BB5A2-667B-D94C-B06E-5A570D0844D7}" type="pres">
      <dgm:prSet presAssocID="{E037D4F1-8C5F-BB41-A625-2334E757E4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A7FB0B-C6BF-A948-80B4-3819DEC8407E}" type="pres">
      <dgm:prSet presAssocID="{E037D4F1-8C5F-BB41-A625-2334E757E45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283D809-3DA6-BB41-8ED5-99A31F687EE2}" type="presOf" srcId="{E49359DF-E4C7-3E4C-B7F3-501F92A360B3}" destId="{13B14588-5A20-EA4F-979E-F796522A9FDC}" srcOrd="0" destOrd="1" presId="urn:microsoft.com/office/officeart/2005/8/layout/vList2"/>
    <dgm:cxn modelId="{5FE3A80C-2F59-AF46-A8A4-2364E2A3B74B}" type="presOf" srcId="{CE0386A9-076E-F94F-A620-AD660D7C9972}" destId="{71A7FB0B-C6BF-A948-80B4-3819DEC8407E}" srcOrd="0" destOrd="0" presId="urn:microsoft.com/office/officeart/2005/8/layout/vList2"/>
    <dgm:cxn modelId="{CC9F5922-37AD-B248-AF43-253EB23D1B0E}" srcId="{84C30105-BBE0-F74F-A388-D0D0D0C8543C}" destId="{7C013D74-4496-6145-974D-3AD7B3DF03D9}" srcOrd="0" destOrd="0" parTransId="{FD5101E8-59C9-984B-946A-F1CD6221CEF5}" sibTransId="{EB825CBB-6EAB-174F-8D70-872CE0C06302}"/>
    <dgm:cxn modelId="{783D5B28-61C6-004B-BC81-D167B98E8E75}" type="presOf" srcId="{B261E502-5543-7B4D-9ACE-70EA3B42B175}" destId="{71A7FB0B-C6BF-A948-80B4-3819DEC8407E}" srcOrd="0" destOrd="2" presId="urn:microsoft.com/office/officeart/2005/8/layout/vList2"/>
    <dgm:cxn modelId="{8F75E936-22E9-8343-965F-FEC47404A232}" type="presOf" srcId="{7553F031-D91F-B34C-9D28-1D3C7C5C7FF5}" destId="{71A7FB0B-C6BF-A948-80B4-3819DEC8407E}" srcOrd="0" destOrd="3" presId="urn:microsoft.com/office/officeart/2005/8/layout/vList2"/>
    <dgm:cxn modelId="{E24ECB5F-D390-F14C-AF65-BB63F1ADA24A}" srcId="{CE0386A9-076E-F94F-A620-AD660D7C9972}" destId="{C19AC66C-2A37-8644-927E-F197C32A21CF}" srcOrd="0" destOrd="0" parTransId="{475F3117-F8E4-F648-8030-30A218B5E838}" sibTransId="{6FDCA9DF-F661-5E46-B8AA-407165CD3F27}"/>
    <dgm:cxn modelId="{59262761-8F1F-2444-9B06-892560221F22}" srcId="{7C013D74-4496-6145-974D-3AD7B3DF03D9}" destId="{F042A6B9-4955-0C42-B5FE-6657EE6789DC}" srcOrd="2" destOrd="0" parTransId="{939BE1BD-AC78-634C-A4F2-A2143CE02EBA}" sibTransId="{612D2958-397F-544D-9802-F37A5D3AFCB3}"/>
    <dgm:cxn modelId="{6C187B61-9F7C-3342-8AA2-116AA48197D2}" srcId="{7553F031-D91F-B34C-9D28-1D3C7C5C7FF5}" destId="{24FAF873-5FB9-624E-A49D-5B08A05DCBF5}" srcOrd="1" destOrd="0" parTransId="{CA858E07-9B8E-C648-A6B1-9EDBB304E22B}" sibTransId="{2486CEE9-6B01-C845-9D12-D4366D3B3FC6}"/>
    <dgm:cxn modelId="{BC138266-5E73-AF45-9017-AF324E24FBE5}" type="presOf" srcId="{234E42D5-31BB-0A4C-9CD6-B6D224CD535C}" destId="{71A7FB0B-C6BF-A948-80B4-3819DEC8407E}" srcOrd="0" destOrd="7" presId="urn:microsoft.com/office/officeart/2005/8/layout/vList2"/>
    <dgm:cxn modelId="{38443469-1F4E-9443-84A4-E8DF807D2C27}" type="presOf" srcId="{7C013D74-4496-6145-974D-3AD7B3DF03D9}" destId="{F992244F-0972-284B-BD79-4BDF0FE0F3E9}" srcOrd="0" destOrd="0" presId="urn:microsoft.com/office/officeart/2005/8/layout/vList2"/>
    <dgm:cxn modelId="{7CDDD54B-8B29-E84C-B118-CFEC7AC133CB}" srcId="{E037D4F1-8C5F-BB41-A625-2334E757E45E}" destId="{CE0386A9-076E-F94F-A620-AD660D7C9972}" srcOrd="0" destOrd="0" parTransId="{8ED039CD-8D5F-6947-B753-AB16F627CB91}" sibTransId="{EBA51D91-D31F-1740-B59A-1DC7B6D4F2A0}"/>
    <dgm:cxn modelId="{34022C4D-3E17-604D-AEAE-B0FEF57DFD0E}" srcId="{948C7C32-FC71-034A-A9D1-2D2E150E1953}" destId="{4C804830-6C20-2741-AE9E-45F450C8F352}" srcOrd="0" destOrd="0" parTransId="{F5DA14C9-CFF8-8C4C-9835-74F10C62CE79}" sibTransId="{D6DC2FD5-CEDD-3D49-9DE0-8C0B4BA26801}"/>
    <dgm:cxn modelId="{D82BA876-664D-2849-8497-ABB849C5D360}" srcId="{7C013D74-4496-6145-974D-3AD7B3DF03D9}" destId="{E49359DF-E4C7-3E4C-B7F3-501F92A360B3}" srcOrd="1" destOrd="0" parTransId="{E3F14906-8F33-FD44-BE44-8ECB73B43A97}" sibTransId="{29509CF6-40D7-A941-81D4-46C13F33C8F5}"/>
    <dgm:cxn modelId="{916F1E77-62DF-1840-BE91-704D6A2132EB}" srcId="{E037D4F1-8C5F-BB41-A625-2334E757E45E}" destId="{7553F031-D91F-B34C-9D28-1D3C7C5C7FF5}" srcOrd="1" destOrd="0" parTransId="{7B3DD069-B5EB-9740-94E2-D305A5602EE7}" sibTransId="{F5C111B9-16D2-4F4E-8812-F869ABB36A3D}"/>
    <dgm:cxn modelId="{58E97D5A-B821-7047-9C0C-DE9ADFC401F7}" type="presOf" srcId="{4C804830-6C20-2741-AE9E-45F450C8F352}" destId="{71A7FB0B-C6BF-A948-80B4-3819DEC8407E}" srcOrd="0" destOrd="5" presId="urn:microsoft.com/office/officeart/2005/8/layout/vList2"/>
    <dgm:cxn modelId="{D247B67D-A3E6-6048-89E9-61835D628673}" type="presOf" srcId="{C19AC66C-2A37-8644-927E-F197C32A21CF}" destId="{71A7FB0B-C6BF-A948-80B4-3819DEC8407E}" srcOrd="0" destOrd="1" presId="urn:microsoft.com/office/officeart/2005/8/layout/vList2"/>
    <dgm:cxn modelId="{CEB98A90-4183-3449-8248-A46BEE5B578B}" srcId="{CE0386A9-076E-F94F-A620-AD660D7C9972}" destId="{B261E502-5543-7B4D-9ACE-70EA3B42B175}" srcOrd="1" destOrd="0" parTransId="{AFECB01D-41D5-6A41-AF16-839155C4AA53}" sibTransId="{91C4B158-54E2-E34F-84AB-BFBD35FCCA63}"/>
    <dgm:cxn modelId="{F1A8D392-DADE-9042-A5FB-1BEBAEA85D9B}" type="presOf" srcId="{F042A6B9-4955-0C42-B5FE-6657EE6789DC}" destId="{13B14588-5A20-EA4F-979E-F796522A9FDC}" srcOrd="0" destOrd="2" presId="urn:microsoft.com/office/officeart/2005/8/layout/vList2"/>
    <dgm:cxn modelId="{CE8CFF92-3E5C-0E4C-8F40-8946C262CA7F}" srcId="{7553F031-D91F-B34C-9D28-1D3C7C5C7FF5}" destId="{948C7C32-FC71-034A-A9D1-2D2E150E1953}" srcOrd="0" destOrd="0" parTransId="{BCAE0029-0DEE-2246-A8F3-1BA27774EF73}" sibTransId="{766F468D-E105-6441-AFDA-C35BA0DDAE2B}"/>
    <dgm:cxn modelId="{1D6C5B9B-C8DF-BC49-941A-DEF872B2DDF3}" type="presOf" srcId="{24FAF873-5FB9-624E-A49D-5B08A05DCBF5}" destId="{71A7FB0B-C6BF-A948-80B4-3819DEC8407E}" srcOrd="0" destOrd="6" presId="urn:microsoft.com/office/officeart/2005/8/layout/vList2"/>
    <dgm:cxn modelId="{C821A0AC-3D6C-FE4D-8F10-156B715B05FE}" type="presOf" srcId="{33B2E1D5-7076-B64B-A7DA-BF991DF39737}" destId="{13B14588-5A20-EA4F-979E-F796522A9FDC}" srcOrd="0" destOrd="0" presId="urn:microsoft.com/office/officeart/2005/8/layout/vList2"/>
    <dgm:cxn modelId="{82E774B1-F131-FF4C-9E15-C13E091010B3}" type="presOf" srcId="{948C7C32-FC71-034A-A9D1-2D2E150E1953}" destId="{71A7FB0B-C6BF-A948-80B4-3819DEC8407E}" srcOrd="0" destOrd="4" presId="urn:microsoft.com/office/officeart/2005/8/layout/vList2"/>
    <dgm:cxn modelId="{8D54DEB6-2CB9-C649-AED1-FDF20EC35323}" srcId="{7C013D74-4496-6145-974D-3AD7B3DF03D9}" destId="{33B2E1D5-7076-B64B-A7DA-BF991DF39737}" srcOrd="0" destOrd="0" parTransId="{0552F9CF-6805-9F44-A08C-A640CECAE02A}" sibTransId="{DAE790BE-2467-CB43-8CEB-39796D3F9248}"/>
    <dgm:cxn modelId="{80C724BD-936C-E34B-91A0-B2EA8D8A0E6B}" srcId="{84C30105-BBE0-F74F-A388-D0D0D0C8543C}" destId="{E037D4F1-8C5F-BB41-A625-2334E757E45E}" srcOrd="1" destOrd="0" parTransId="{2518649E-74D5-1446-85AC-B3F416C1B89C}" sibTransId="{89391C87-0FC1-954B-9C37-906B39F142A8}"/>
    <dgm:cxn modelId="{A4BC23E1-D803-5544-894F-7EE14A68A0DC}" type="presOf" srcId="{E037D4F1-8C5F-BB41-A625-2334E757E45E}" destId="{759BB5A2-667B-D94C-B06E-5A570D0844D7}" srcOrd="0" destOrd="0" presId="urn:microsoft.com/office/officeart/2005/8/layout/vList2"/>
    <dgm:cxn modelId="{B02096F1-22E2-A04F-97D3-F403F7B2E563}" type="presOf" srcId="{84C30105-BBE0-F74F-A388-D0D0D0C8543C}" destId="{96DA18E2-7555-CC4E-8486-7B36FB2B9A75}" srcOrd="0" destOrd="0" presId="urn:microsoft.com/office/officeart/2005/8/layout/vList2"/>
    <dgm:cxn modelId="{4EBA38F4-3A1B-1742-BA72-AB710EA8C3C7}" srcId="{24FAF873-5FB9-624E-A49D-5B08A05DCBF5}" destId="{234E42D5-31BB-0A4C-9CD6-B6D224CD535C}" srcOrd="0" destOrd="0" parTransId="{B008B530-2D2D-4D43-966B-A433E3A4A2C8}" sibTransId="{D002FA64-CDE6-0940-AC00-543365586A19}"/>
    <dgm:cxn modelId="{563B6356-A600-5F40-835E-D8A6FC381B5D}" type="presParOf" srcId="{96DA18E2-7555-CC4E-8486-7B36FB2B9A75}" destId="{F992244F-0972-284B-BD79-4BDF0FE0F3E9}" srcOrd="0" destOrd="0" presId="urn:microsoft.com/office/officeart/2005/8/layout/vList2"/>
    <dgm:cxn modelId="{648A4D60-2011-4240-B16A-C9B74C8BA4EC}" type="presParOf" srcId="{96DA18E2-7555-CC4E-8486-7B36FB2B9A75}" destId="{13B14588-5A20-EA4F-979E-F796522A9FDC}" srcOrd="1" destOrd="0" presId="urn:microsoft.com/office/officeart/2005/8/layout/vList2"/>
    <dgm:cxn modelId="{C72D2A48-0B8F-294B-A986-D73E74755355}" type="presParOf" srcId="{96DA18E2-7555-CC4E-8486-7B36FB2B9A75}" destId="{759BB5A2-667B-D94C-B06E-5A570D0844D7}" srcOrd="2" destOrd="0" presId="urn:microsoft.com/office/officeart/2005/8/layout/vList2"/>
    <dgm:cxn modelId="{9B9FBB90-17D3-3843-A9EF-BE6B4B769FB0}" type="presParOf" srcId="{96DA18E2-7555-CC4E-8486-7B36FB2B9A75}" destId="{71A7FB0B-C6BF-A948-80B4-3819DEC8407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40D2F-108C-BC46-9136-A088744CBC36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7EB61-D7F6-C840-8532-5709134193A0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AD05651A-E423-254C-862F-C2CE059BD72F}" type="parTrans" cxnId="{1BA46E83-B587-F746-8DBE-F28E7926015A}">
      <dgm:prSet/>
      <dgm:spPr/>
      <dgm:t>
        <a:bodyPr/>
        <a:lstStyle/>
        <a:p>
          <a:endParaRPr lang="en-US"/>
        </a:p>
      </dgm:t>
    </dgm:pt>
    <dgm:pt modelId="{17500D31-3549-3A48-A4C8-1A261B96710E}" type="sibTrans" cxnId="{1BA46E83-B587-F746-8DBE-F28E7926015A}">
      <dgm:prSet/>
      <dgm:spPr/>
      <dgm:t>
        <a:bodyPr/>
        <a:lstStyle/>
        <a:p>
          <a:endParaRPr lang="en-US"/>
        </a:p>
      </dgm:t>
    </dgm:pt>
    <dgm:pt modelId="{20D7C7D4-7476-224E-BEF4-65D3801CD560}">
      <dgm:prSet/>
      <dgm:spPr/>
      <dgm:t>
        <a:bodyPr/>
        <a:lstStyle/>
        <a:p>
          <a:pPr rtl="0"/>
          <a:r>
            <a:rPr lang="en-US" dirty="0"/>
            <a:t>Specifies the address in memory for the next read or write</a:t>
          </a:r>
        </a:p>
      </dgm:t>
    </dgm:pt>
    <dgm:pt modelId="{811C896D-8F6B-F443-A62A-8079B0F97D8B}" type="parTrans" cxnId="{6C4E2CF7-E249-DA4E-99BF-3AB0F0ABE0D1}">
      <dgm:prSet/>
      <dgm:spPr/>
      <dgm:t>
        <a:bodyPr/>
        <a:lstStyle/>
        <a:p>
          <a:endParaRPr lang="en-US"/>
        </a:p>
      </dgm:t>
    </dgm:pt>
    <dgm:pt modelId="{07C6F96A-E4D9-0D42-91C1-DFDCD4116135}" type="sibTrans" cxnId="{6C4E2CF7-E249-DA4E-99BF-3AB0F0ABE0D1}">
      <dgm:prSet/>
      <dgm:spPr/>
      <dgm:t>
        <a:bodyPr/>
        <a:lstStyle/>
        <a:p>
          <a:endParaRPr lang="en-US"/>
        </a:p>
      </dgm:t>
    </dgm:pt>
    <dgm:pt modelId="{0E37F963-EE92-4246-B788-16020436B729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0CE25338-8A95-A546-9CCC-2076E5CF6239}" type="parTrans" cxnId="{C0F0DC73-F5D8-DA43-9829-B2466A27BF4F}">
      <dgm:prSet/>
      <dgm:spPr/>
      <dgm:t>
        <a:bodyPr/>
        <a:lstStyle/>
        <a:p>
          <a:endParaRPr lang="en-US"/>
        </a:p>
      </dgm:t>
    </dgm:pt>
    <dgm:pt modelId="{AAC500A2-5549-E648-9DF3-07EB1581D002}" type="sibTrans" cxnId="{C0F0DC73-F5D8-DA43-9829-B2466A27BF4F}">
      <dgm:prSet/>
      <dgm:spPr/>
      <dgm:t>
        <a:bodyPr/>
        <a:lstStyle/>
        <a:p>
          <a:endParaRPr lang="en-US"/>
        </a:p>
      </dgm:t>
    </dgm:pt>
    <dgm:pt modelId="{C46232C3-2E75-7A44-B8CC-0D45C38E01B5}">
      <dgm:prSet/>
      <dgm:spPr/>
      <dgm:t>
        <a:bodyPr/>
        <a:lstStyle/>
        <a:p>
          <a:pPr rtl="0"/>
          <a:r>
            <a:rPr lang="en-US" dirty="0"/>
            <a:t>Contains the data to be written into memory or receives the data read from memory</a:t>
          </a:r>
        </a:p>
      </dgm:t>
    </dgm:pt>
    <dgm:pt modelId="{4F0A9AA9-AD55-A143-87CB-EEF973E532A5}" type="parTrans" cxnId="{01CE3C01-29EC-9F47-B22D-5C735ABFC199}">
      <dgm:prSet/>
      <dgm:spPr/>
      <dgm:t>
        <a:bodyPr/>
        <a:lstStyle/>
        <a:p>
          <a:endParaRPr lang="en-US"/>
        </a:p>
      </dgm:t>
    </dgm:pt>
    <dgm:pt modelId="{196C21FE-BCE6-0340-9239-86BE1646F419}" type="sibTrans" cxnId="{01CE3C01-29EC-9F47-B22D-5C735ABFC199}">
      <dgm:prSet/>
      <dgm:spPr/>
      <dgm:t>
        <a:bodyPr/>
        <a:lstStyle/>
        <a:p>
          <a:endParaRPr lang="en-US"/>
        </a:p>
      </dgm:t>
    </dgm:pt>
    <dgm:pt modelId="{02FE1597-E6CB-9744-8CE6-813F239F1D7A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</dgm:t>
    </dgm:pt>
    <dgm:pt modelId="{0AE8AC7D-9FE8-A64A-91AD-B8B1F23E5E3B}" type="parTrans" cxnId="{4D3A0AF5-55FE-D646-BAC9-8584087D0661}">
      <dgm:prSet/>
      <dgm:spPr/>
      <dgm:t>
        <a:bodyPr/>
        <a:lstStyle/>
        <a:p>
          <a:endParaRPr lang="en-US"/>
        </a:p>
      </dgm:t>
    </dgm:pt>
    <dgm:pt modelId="{0BF199A0-20F9-BC44-87A4-0B4ED382F88E}" type="sibTrans" cxnId="{4D3A0AF5-55FE-D646-BAC9-8584087D0661}">
      <dgm:prSet/>
      <dgm:spPr/>
      <dgm:t>
        <a:bodyPr/>
        <a:lstStyle/>
        <a:p>
          <a:endParaRPr lang="en-US"/>
        </a:p>
      </dgm:t>
    </dgm:pt>
    <dgm:pt modelId="{A0FD3052-A13E-3C47-8020-62E600288DA5}">
      <dgm:prSet/>
      <dgm:spPr/>
      <dgm:t>
        <a:bodyPr/>
        <a:lstStyle/>
        <a:p>
          <a:pPr rtl="0"/>
          <a:r>
            <a:rPr lang="en-US" dirty="0"/>
            <a:t>Specifies a particular I/O device</a:t>
          </a:r>
        </a:p>
      </dgm:t>
    </dgm:pt>
    <dgm:pt modelId="{037970BC-3497-C74D-8F10-97896165FE81}" type="parTrans" cxnId="{89013C84-3490-2D49-B767-86FBDA5F00E7}">
      <dgm:prSet/>
      <dgm:spPr/>
      <dgm:t>
        <a:bodyPr/>
        <a:lstStyle/>
        <a:p>
          <a:endParaRPr lang="en-US"/>
        </a:p>
      </dgm:t>
    </dgm:pt>
    <dgm:pt modelId="{00E53473-866F-9E47-9A26-A761914EC06D}" type="sibTrans" cxnId="{89013C84-3490-2D49-B767-86FBDA5F00E7}">
      <dgm:prSet/>
      <dgm:spPr/>
      <dgm:t>
        <a:bodyPr/>
        <a:lstStyle/>
        <a:p>
          <a:endParaRPr lang="en-US"/>
        </a:p>
      </dgm:t>
    </dgm:pt>
    <dgm:pt modelId="{3EDBA169-2675-8448-8FDE-2A0797DF0E78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</dgm:t>
    </dgm:pt>
    <dgm:pt modelId="{90D1529B-CE0F-934A-87F9-F595F41764E1}" type="parTrans" cxnId="{8CBC06CE-D290-7641-B6B4-18F78547B9CC}">
      <dgm:prSet/>
      <dgm:spPr/>
      <dgm:t>
        <a:bodyPr/>
        <a:lstStyle/>
        <a:p>
          <a:endParaRPr lang="en-US"/>
        </a:p>
      </dgm:t>
    </dgm:pt>
    <dgm:pt modelId="{B510E243-E6DD-864D-B423-F1534B3568AE}" type="sibTrans" cxnId="{8CBC06CE-D290-7641-B6B4-18F78547B9CC}">
      <dgm:prSet/>
      <dgm:spPr/>
      <dgm:t>
        <a:bodyPr/>
        <a:lstStyle/>
        <a:p>
          <a:endParaRPr lang="en-US"/>
        </a:p>
      </dgm:t>
    </dgm:pt>
    <dgm:pt modelId="{52E1B92E-E8AD-2343-BFE2-9311B192D1BB}">
      <dgm:prSet/>
      <dgm:spPr/>
      <dgm:t>
        <a:bodyPr/>
        <a:lstStyle/>
        <a:p>
          <a:pPr rtl="0"/>
          <a:r>
            <a:rPr lang="en-US" dirty="0"/>
            <a:t>Used for the exchange of data between an I/O module and the CPU</a:t>
          </a:r>
        </a:p>
      </dgm:t>
    </dgm:pt>
    <dgm:pt modelId="{E3BF5ABE-1A33-A94D-B118-8468B31E935A}" type="parTrans" cxnId="{76B5B735-8949-834A-927D-071133CF5068}">
      <dgm:prSet/>
      <dgm:spPr/>
      <dgm:t>
        <a:bodyPr/>
        <a:lstStyle/>
        <a:p>
          <a:endParaRPr lang="en-US"/>
        </a:p>
      </dgm:t>
    </dgm:pt>
    <dgm:pt modelId="{8CBB4295-DE98-C748-A7B7-31B44331A6FA}" type="sibTrans" cxnId="{76B5B735-8949-834A-927D-071133CF5068}">
      <dgm:prSet/>
      <dgm:spPr/>
      <dgm:t>
        <a:bodyPr/>
        <a:lstStyle/>
        <a:p>
          <a:endParaRPr lang="en-US"/>
        </a:p>
      </dgm:t>
    </dgm:pt>
    <dgm:pt modelId="{118DA46B-51F4-D447-8E2D-F244524AE95D}" type="pres">
      <dgm:prSet presAssocID="{FD840D2F-108C-BC46-9136-A088744CBC36}" presName="matrix" presStyleCnt="0">
        <dgm:presLayoutVars>
          <dgm:chMax val="1"/>
          <dgm:dir/>
          <dgm:resizeHandles val="exact"/>
        </dgm:presLayoutVars>
      </dgm:prSet>
      <dgm:spPr/>
    </dgm:pt>
    <dgm:pt modelId="{A933435A-1843-9E4D-86D0-607B7423AE6C}" type="pres">
      <dgm:prSet presAssocID="{FD840D2F-108C-BC46-9136-A088744CBC36}" presName="axisShape" presStyleLbl="bgShp" presStyleIdx="0" presStyleCn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</dgm:spPr>
    </dgm:pt>
    <dgm:pt modelId="{3B4E5ECE-AE35-9C49-8316-64B43915F2B2}" type="pres">
      <dgm:prSet presAssocID="{FD840D2F-108C-BC46-9136-A088744CBC3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7999900-43C2-D54D-B582-06A49E5B2881}" type="pres">
      <dgm:prSet presAssocID="{FD840D2F-108C-BC46-9136-A088744CBC3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E6EC989-1B64-3F42-878F-156D7B406D89}" type="pres">
      <dgm:prSet presAssocID="{FD840D2F-108C-BC46-9136-A088744CBC3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6D4236-03AD-7E41-8503-EF196816C95A}" type="pres">
      <dgm:prSet presAssocID="{FD840D2F-108C-BC46-9136-A088744CBC3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CE3C01-29EC-9F47-B22D-5C735ABFC199}" srcId="{0E37F963-EE92-4246-B788-16020436B729}" destId="{C46232C3-2E75-7A44-B8CC-0D45C38E01B5}" srcOrd="0" destOrd="0" parTransId="{4F0A9AA9-AD55-A143-87CB-EEF973E532A5}" sibTransId="{196C21FE-BCE6-0340-9239-86BE1646F419}"/>
    <dgm:cxn modelId="{716BF008-5AB7-DB49-8050-0C2DE00AEA1C}" type="presOf" srcId="{52E1B92E-E8AD-2343-BFE2-9311B192D1BB}" destId="{646D4236-03AD-7E41-8503-EF196816C95A}" srcOrd="0" destOrd="1" presId="urn:microsoft.com/office/officeart/2005/8/layout/matrix2"/>
    <dgm:cxn modelId="{76B5B735-8949-834A-927D-071133CF5068}" srcId="{3EDBA169-2675-8448-8FDE-2A0797DF0E78}" destId="{52E1B92E-E8AD-2343-BFE2-9311B192D1BB}" srcOrd="0" destOrd="0" parTransId="{E3BF5ABE-1A33-A94D-B118-8468B31E935A}" sibTransId="{8CBB4295-DE98-C748-A7B7-31B44331A6FA}"/>
    <dgm:cxn modelId="{B169403D-E2B0-7043-AC2F-3A8214095A31}" type="presOf" srcId="{20D7C7D4-7476-224E-BEF4-65D3801CD560}" destId="{3B4E5ECE-AE35-9C49-8316-64B43915F2B2}" srcOrd="0" destOrd="1" presId="urn:microsoft.com/office/officeart/2005/8/layout/matrix2"/>
    <dgm:cxn modelId="{F6356553-45D8-C84C-A9A6-64A3BEF4E65E}" type="presOf" srcId="{02FE1597-E6CB-9744-8CE6-813F239F1D7A}" destId="{FE6EC989-1B64-3F42-878F-156D7B406D89}" srcOrd="0" destOrd="0" presId="urn:microsoft.com/office/officeart/2005/8/layout/matrix2"/>
    <dgm:cxn modelId="{C0F0DC73-F5D8-DA43-9829-B2466A27BF4F}" srcId="{FD840D2F-108C-BC46-9136-A088744CBC36}" destId="{0E37F963-EE92-4246-B788-16020436B729}" srcOrd="1" destOrd="0" parTransId="{0CE25338-8A95-A546-9CCC-2076E5CF6239}" sibTransId="{AAC500A2-5549-E648-9DF3-07EB1581D002}"/>
    <dgm:cxn modelId="{1BA46E83-B587-F746-8DBE-F28E7926015A}" srcId="{FD840D2F-108C-BC46-9136-A088744CBC36}" destId="{A2E7EB61-D7F6-C840-8532-5709134193A0}" srcOrd="0" destOrd="0" parTransId="{AD05651A-E423-254C-862F-C2CE059BD72F}" sibTransId="{17500D31-3549-3A48-A4C8-1A261B96710E}"/>
    <dgm:cxn modelId="{89013C84-3490-2D49-B767-86FBDA5F00E7}" srcId="{02FE1597-E6CB-9744-8CE6-813F239F1D7A}" destId="{A0FD3052-A13E-3C47-8020-62E600288DA5}" srcOrd="0" destOrd="0" parTransId="{037970BC-3497-C74D-8F10-97896165FE81}" sibTransId="{00E53473-866F-9E47-9A26-A761914EC06D}"/>
    <dgm:cxn modelId="{C5D2B0A5-EC3B-A643-BD99-D6F428098516}" type="presOf" srcId="{FD840D2F-108C-BC46-9136-A088744CBC36}" destId="{118DA46B-51F4-D447-8E2D-F244524AE95D}" srcOrd="0" destOrd="0" presId="urn:microsoft.com/office/officeart/2005/8/layout/matrix2"/>
    <dgm:cxn modelId="{E3DE94B5-4550-CD45-89B4-32E5BF66FA63}" type="presOf" srcId="{0E37F963-EE92-4246-B788-16020436B729}" destId="{97999900-43C2-D54D-B582-06A49E5B2881}" srcOrd="0" destOrd="0" presId="urn:microsoft.com/office/officeart/2005/8/layout/matrix2"/>
    <dgm:cxn modelId="{EDEAAABB-CD21-A642-A244-85E71AF76935}" type="presOf" srcId="{3EDBA169-2675-8448-8FDE-2A0797DF0E78}" destId="{646D4236-03AD-7E41-8503-EF196816C95A}" srcOrd="0" destOrd="0" presId="urn:microsoft.com/office/officeart/2005/8/layout/matrix2"/>
    <dgm:cxn modelId="{832F57C5-8348-2B48-B90C-189CEA60DDA2}" type="presOf" srcId="{A0FD3052-A13E-3C47-8020-62E600288DA5}" destId="{FE6EC989-1B64-3F42-878F-156D7B406D89}" srcOrd="0" destOrd="1" presId="urn:microsoft.com/office/officeart/2005/8/layout/matrix2"/>
    <dgm:cxn modelId="{8CBC06CE-D290-7641-B6B4-18F78547B9CC}" srcId="{FD840D2F-108C-BC46-9136-A088744CBC36}" destId="{3EDBA169-2675-8448-8FDE-2A0797DF0E78}" srcOrd="3" destOrd="0" parTransId="{90D1529B-CE0F-934A-87F9-F595F41764E1}" sibTransId="{B510E243-E6DD-864D-B423-F1534B3568AE}"/>
    <dgm:cxn modelId="{FF01C1D4-0C22-464A-8DA5-CD9E1D509825}" type="presOf" srcId="{A2E7EB61-D7F6-C840-8532-5709134193A0}" destId="{3B4E5ECE-AE35-9C49-8316-64B43915F2B2}" srcOrd="0" destOrd="0" presId="urn:microsoft.com/office/officeart/2005/8/layout/matrix2"/>
    <dgm:cxn modelId="{4D3A0AF5-55FE-D646-BAC9-8584087D0661}" srcId="{FD840D2F-108C-BC46-9136-A088744CBC36}" destId="{02FE1597-E6CB-9744-8CE6-813F239F1D7A}" srcOrd="2" destOrd="0" parTransId="{0AE8AC7D-9FE8-A64A-91AD-B8B1F23E5E3B}" sibTransId="{0BF199A0-20F9-BC44-87A4-0B4ED382F88E}"/>
    <dgm:cxn modelId="{266D65F6-9D35-5F45-9911-CF48A9C8B26D}" type="presOf" srcId="{C46232C3-2E75-7A44-B8CC-0D45C38E01B5}" destId="{97999900-43C2-D54D-B582-06A49E5B2881}" srcOrd="0" destOrd="1" presId="urn:microsoft.com/office/officeart/2005/8/layout/matrix2"/>
    <dgm:cxn modelId="{6C4E2CF7-E249-DA4E-99BF-3AB0F0ABE0D1}" srcId="{A2E7EB61-D7F6-C840-8532-5709134193A0}" destId="{20D7C7D4-7476-224E-BEF4-65D3801CD560}" srcOrd="0" destOrd="0" parTransId="{811C896D-8F6B-F443-A62A-8079B0F97D8B}" sibTransId="{07C6F96A-E4D9-0D42-91C1-DFDCD4116135}"/>
    <dgm:cxn modelId="{E5C3837C-F719-8845-B655-9D785BC0FA1B}" type="presParOf" srcId="{118DA46B-51F4-D447-8E2D-F244524AE95D}" destId="{A933435A-1843-9E4D-86D0-607B7423AE6C}" srcOrd="0" destOrd="0" presId="urn:microsoft.com/office/officeart/2005/8/layout/matrix2"/>
    <dgm:cxn modelId="{0A5F3D70-A8D4-4D46-A255-C1D01B992E9A}" type="presParOf" srcId="{118DA46B-51F4-D447-8E2D-F244524AE95D}" destId="{3B4E5ECE-AE35-9C49-8316-64B43915F2B2}" srcOrd="1" destOrd="0" presId="urn:microsoft.com/office/officeart/2005/8/layout/matrix2"/>
    <dgm:cxn modelId="{6008EB93-4FB8-AB40-A7A8-053D7D1D5980}" type="presParOf" srcId="{118DA46B-51F4-D447-8E2D-F244524AE95D}" destId="{97999900-43C2-D54D-B582-06A49E5B2881}" srcOrd="2" destOrd="0" presId="urn:microsoft.com/office/officeart/2005/8/layout/matrix2"/>
    <dgm:cxn modelId="{9831D03D-8A0F-0146-AFAA-298512DAE755}" type="presParOf" srcId="{118DA46B-51F4-D447-8E2D-F244524AE95D}" destId="{FE6EC989-1B64-3F42-878F-156D7B406D89}" srcOrd="3" destOrd="0" presId="urn:microsoft.com/office/officeart/2005/8/layout/matrix2"/>
    <dgm:cxn modelId="{F770245A-13D9-A643-859F-274FC4C8C66B}" type="presParOf" srcId="{118DA46B-51F4-D447-8E2D-F244524AE95D}" destId="{646D4236-03AD-7E41-8503-EF196816C95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91299F-D68C-9C4C-8BF1-0C6C2FB8035E}" type="doc">
      <dgm:prSet loTypeId="urn:microsoft.com/office/officeart/2005/8/layout/cycle4#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CC95F7-454C-2046-A231-E04268ABBD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gm:t>
    </dgm:pt>
    <dgm:pt modelId="{C2E1FA3B-86A7-A048-B00E-2B932655B605}" type="parTrans" cxnId="{542E33C4-52BB-0A49-AA11-19C513F64A6B}">
      <dgm:prSet/>
      <dgm:spPr/>
      <dgm:t>
        <a:bodyPr/>
        <a:lstStyle/>
        <a:p>
          <a:endParaRPr lang="en-US"/>
        </a:p>
      </dgm:t>
    </dgm:pt>
    <dgm:pt modelId="{489961BB-0415-1F45-99AA-4CB69D109E4E}" type="sibTrans" cxnId="{542E33C4-52BB-0A49-AA11-19C513F64A6B}">
      <dgm:prSet/>
      <dgm:spPr/>
      <dgm:t>
        <a:bodyPr/>
        <a:lstStyle/>
        <a:p>
          <a:endParaRPr lang="en-US"/>
        </a:p>
      </dgm:t>
    </dgm:pt>
    <dgm:pt modelId="{EEE5115B-CAE8-F943-B4E4-FAB5123A0074}">
      <dgm:prSet/>
      <dgm:spPr/>
      <dgm:t>
        <a:bodyPr/>
        <a:lstStyle/>
        <a:p>
          <a:pPr rtl="0"/>
          <a:r>
            <a:rPr lang="en-US" dirty="0"/>
            <a:t>Data transferred from processor to memory or from memory to processor</a:t>
          </a:r>
        </a:p>
      </dgm:t>
    </dgm:pt>
    <dgm:pt modelId="{50C51EF7-6C94-2046-ADE5-B05CFA8A0530}" type="parTrans" cxnId="{14FDE135-B5B1-8240-AEDD-0AE23E9DA95B}">
      <dgm:prSet/>
      <dgm:spPr/>
      <dgm:t>
        <a:bodyPr/>
        <a:lstStyle/>
        <a:p>
          <a:endParaRPr lang="en-US"/>
        </a:p>
      </dgm:t>
    </dgm:pt>
    <dgm:pt modelId="{EB062087-83E8-AB41-8E7A-61547385DD55}" type="sibTrans" cxnId="{14FDE135-B5B1-8240-AEDD-0AE23E9DA95B}">
      <dgm:prSet/>
      <dgm:spPr/>
      <dgm:t>
        <a:bodyPr/>
        <a:lstStyle/>
        <a:p>
          <a:endParaRPr lang="en-US"/>
        </a:p>
      </dgm:t>
    </dgm:pt>
    <dgm:pt modelId="{0D06A67A-239C-4541-B776-902577A3BA9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gm:t>
    </dgm:pt>
    <dgm:pt modelId="{E8D1500D-6A73-B14F-926C-5FE54BE4FC8A}" type="parTrans" cxnId="{0A8EBB19-9CA3-5D46-AFCD-AC613E474FC1}">
      <dgm:prSet/>
      <dgm:spPr/>
      <dgm:t>
        <a:bodyPr/>
        <a:lstStyle/>
        <a:p>
          <a:endParaRPr lang="en-US"/>
        </a:p>
      </dgm:t>
    </dgm:pt>
    <dgm:pt modelId="{1344C26F-76F2-EE40-A2B1-098B333ECB1C}" type="sibTrans" cxnId="{0A8EBB19-9CA3-5D46-AFCD-AC613E474FC1}">
      <dgm:prSet/>
      <dgm:spPr/>
      <dgm:t>
        <a:bodyPr/>
        <a:lstStyle/>
        <a:p>
          <a:endParaRPr lang="en-US"/>
        </a:p>
      </dgm:t>
    </dgm:pt>
    <dgm:pt modelId="{56D2CB20-CC23-684C-8655-4FCB8BAFA7DF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Data transferred to or from a peripheral device by transferring between the processor and an I/O module</a:t>
          </a:r>
        </a:p>
      </dgm:t>
    </dgm:pt>
    <dgm:pt modelId="{D1EC88C1-1B69-C946-9C46-710D2096DC36}" type="parTrans" cxnId="{8723855A-E2BC-C94B-8522-BE11665067CA}">
      <dgm:prSet/>
      <dgm:spPr/>
      <dgm:t>
        <a:bodyPr/>
        <a:lstStyle/>
        <a:p>
          <a:endParaRPr lang="en-US"/>
        </a:p>
      </dgm:t>
    </dgm:pt>
    <dgm:pt modelId="{68D8C48D-7182-1F4E-B0A7-8DB708B516A4}" type="sibTrans" cxnId="{8723855A-E2BC-C94B-8522-BE11665067CA}">
      <dgm:prSet/>
      <dgm:spPr/>
      <dgm:t>
        <a:bodyPr/>
        <a:lstStyle/>
        <a:p>
          <a:endParaRPr lang="en-US"/>
        </a:p>
      </dgm:t>
    </dgm:pt>
    <dgm:pt modelId="{371D24A7-74FB-C64E-AE86-03FDE598AB8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gm:t>
    </dgm:pt>
    <dgm:pt modelId="{53A34056-48B4-CF4F-BFD9-1BB52C6A56BD}" type="parTrans" cxnId="{0F7B225B-C084-404B-AD8B-4E32ABB6236C}">
      <dgm:prSet/>
      <dgm:spPr/>
      <dgm:t>
        <a:bodyPr/>
        <a:lstStyle/>
        <a:p>
          <a:endParaRPr lang="en-US"/>
        </a:p>
      </dgm:t>
    </dgm:pt>
    <dgm:pt modelId="{25F33ABD-9E90-ED4E-919C-CB50F038A287}" type="sibTrans" cxnId="{0F7B225B-C084-404B-AD8B-4E32ABB6236C}">
      <dgm:prSet/>
      <dgm:spPr/>
      <dgm:t>
        <a:bodyPr/>
        <a:lstStyle/>
        <a:p>
          <a:endParaRPr lang="en-US"/>
        </a:p>
      </dgm:t>
    </dgm:pt>
    <dgm:pt modelId="{44BDB83A-6BE0-DD4E-B589-C1A1B2EDE82A}">
      <dgm:prSet/>
      <dgm:spPr/>
      <dgm:t>
        <a:bodyPr/>
        <a:lstStyle/>
        <a:p>
          <a:pPr rtl="0"/>
          <a:r>
            <a:rPr lang="en-US" dirty="0"/>
            <a:t>The processor may perform some arithmetic or logic operation on data</a:t>
          </a:r>
        </a:p>
      </dgm:t>
    </dgm:pt>
    <dgm:pt modelId="{80F8BCA0-82FA-784F-941F-E18ADA72A515}" type="parTrans" cxnId="{A2FAD9AF-764F-5143-B9C3-2EF8C4D284C5}">
      <dgm:prSet/>
      <dgm:spPr/>
      <dgm:t>
        <a:bodyPr/>
        <a:lstStyle/>
        <a:p>
          <a:endParaRPr lang="en-US"/>
        </a:p>
      </dgm:t>
    </dgm:pt>
    <dgm:pt modelId="{1DD51B85-640F-1643-80A3-FABC197F162E}" type="sibTrans" cxnId="{A2FAD9AF-764F-5143-B9C3-2EF8C4D284C5}">
      <dgm:prSet/>
      <dgm:spPr/>
      <dgm:t>
        <a:bodyPr/>
        <a:lstStyle/>
        <a:p>
          <a:endParaRPr lang="en-US"/>
        </a:p>
      </dgm:t>
    </dgm:pt>
    <dgm:pt modelId="{56085E4A-5C29-A540-9D55-CE6E6A2B5B2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gm:t>
    </dgm:pt>
    <dgm:pt modelId="{A637F62E-2D5C-E54E-8B78-FEAD86CB3753}" type="parTrans" cxnId="{F313EC13-9057-0E4D-9D7F-5D02C16A1D99}">
      <dgm:prSet/>
      <dgm:spPr/>
      <dgm:t>
        <a:bodyPr/>
        <a:lstStyle/>
        <a:p>
          <a:endParaRPr lang="en-US"/>
        </a:p>
      </dgm:t>
    </dgm:pt>
    <dgm:pt modelId="{D962EBAF-0CCA-254F-97AB-4B5A6327D6E3}" type="sibTrans" cxnId="{F313EC13-9057-0E4D-9D7F-5D02C16A1D99}">
      <dgm:prSet/>
      <dgm:spPr/>
      <dgm:t>
        <a:bodyPr/>
        <a:lstStyle/>
        <a:p>
          <a:endParaRPr lang="en-US"/>
        </a:p>
      </dgm:t>
    </dgm:pt>
    <dgm:pt modelId="{95800EDA-E360-9B46-86CD-A41851E5E6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An instruction may specify that the sequence of execution be altered</a:t>
          </a:r>
        </a:p>
      </dgm:t>
    </dgm:pt>
    <dgm:pt modelId="{72731113-6F18-964E-8503-BCF66C911230}" type="parTrans" cxnId="{C6046B50-61C0-1044-B1C1-B45E94873634}">
      <dgm:prSet/>
      <dgm:spPr/>
      <dgm:t>
        <a:bodyPr/>
        <a:lstStyle/>
        <a:p>
          <a:endParaRPr lang="en-US"/>
        </a:p>
      </dgm:t>
    </dgm:pt>
    <dgm:pt modelId="{866AF356-E9F9-0744-A7E2-B0A0AA159C9C}" type="sibTrans" cxnId="{C6046B50-61C0-1044-B1C1-B45E94873634}">
      <dgm:prSet/>
      <dgm:spPr/>
      <dgm:t>
        <a:bodyPr/>
        <a:lstStyle/>
        <a:p>
          <a:endParaRPr lang="en-US"/>
        </a:p>
      </dgm:t>
    </dgm:pt>
    <dgm:pt modelId="{B6D267FD-09DA-104F-871C-15256C7ADB06}" type="pres">
      <dgm:prSet presAssocID="{1C91299F-D68C-9C4C-8BF1-0C6C2FB8035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3853970-7B39-A749-B247-29573B129C76}" type="pres">
      <dgm:prSet presAssocID="{1C91299F-D68C-9C4C-8BF1-0C6C2FB8035E}" presName="children" presStyleCnt="0"/>
      <dgm:spPr/>
    </dgm:pt>
    <dgm:pt modelId="{D0A02F44-6D2D-E146-BE0D-6F1132160A42}" type="pres">
      <dgm:prSet presAssocID="{1C91299F-D68C-9C4C-8BF1-0C6C2FB8035E}" presName="child1group" presStyleCnt="0"/>
      <dgm:spPr/>
    </dgm:pt>
    <dgm:pt modelId="{9F8AAC68-863D-194A-94BC-958615861BE8}" type="pres">
      <dgm:prSet presAssocID="{1C91299F-D68C-9C4C-8BF1-0C6C2FB8035E}" presName="child1" presStyleLbl="bgAcc1" presStyleIdx="0" presStyleCnt="4"/>
      <dgm:spPr/>
    </dgm:pt>
    <dgm:pt modelId="{05AADD49-61D9-8140-AE00-C44A70E0E84F}" type="pres">
      <dgm:prSet presAssocID="{1C91299F-D68C-9C4C-8BF1-0C6C2FB8035E}" presName="child1Text" presStyleLbl="bgAcc1" presStyleIdx="0" presStyleCnt="4">
        <dgm:presLayoutVars>
          <dgm:bulletEnabled val="1"/>
        </dgm:presLayoutVars>
      </dgm:prSet>
      <dgm:spPr/>
    </dgm:pt>
    <dgm:pt modelId="{62F450E4-2274-264B-BC72-058FC73AD90A}" type="pres">
      <dgm:prSet presAssocID="{1C91299F-D68C-9C4C-8BF1-0C6C2FB8035E}" presName="child2group" presStyleCnt="0"/>
      <dgm:spPr/>
    </dgm:pt>
    <dgm:pt modelId="{FA7231E4-FE93-2E44-B26F-43C0B0662DE3}" type="pres">
      <dgm:prSet presAssocID="{1C91299F-D68C-9C4C-8BF1-0C6C2FB8035E}" presName="child2" presStyleLbl="bgAcc1" presStyleIdx="1" presStyleCnt="4"/>
      <dgm:spPr/>
    </dgm:pt>
    <dgm:pt modelId="{BD2ACE57-62A0-C64E-BB52-93C7869D86BC}" type="pres">
      <dgm:prSet presAssocID="{1C91299F-D68C-9C4C-8BF1-0C6C2FB8035E}" presName="child2Text" presStyleLbl="bgAcc1" presStyleIdx="1" presStyleCnt="4">
        <dgm:presLayoutVars>
          <dgm:bulletEnabled val="1"/>
        </dgm:presLayoutVars>
      </dgm:prSet>
      <dgm:spPr/>
    </dgm:pt>
    <dgm:pt modelId="{55FC0761-B9D6-4B46-BF3A-053217CC174B}" type="pres">
      <dgm:prSet presAssocID="{1C91299F-D68C-9C4C-8BF1-0C6C2FB8035E}" presName="child3group" presStyleCnt="0"/>
      <dgm:spPr/>
    </dgm:pt>
    <dgm:pt modelId="{D4B4A3D9-04BB-FF44-A8A8-6AB4DC697EE2}" type="pres">
      <dgm:prSet presAssocID="{1C91299F-D68C-9C4C-8BF1-0C6C2FB8035E}" presName="child3" presStyleLbl="bgAcc1" presStyleIdx="2" presStyleCnt="4" custLinFactNeighborX="9209" custLinFactNeighborY="2052"/>
      <dgm:spPr/>
    </dgm:pt>
    <dgm:pt modelId="{E542AEEC-33F8-D74A-9237-79BE96E8F29F}" type="pres">
      <dgm:prSet presAssocID="{1C91299F-D68C-9C4C-8BF1-0C6C2FB8035E}" presName="child3Text" presStyleLbl="bgAcc1" presStyleIdx="2" presStyleCnt="4">
        <dgm:presLayoutVars>
          <dgm:bulletEnabled val="1"/>
        </dgm:presLayoutVars>
      </dgm:prSet>
      <dgm:spPr/>
    </dgm:pt>
    <dgm:pt modelId="{6B38CA4B-4999-B548-B216-AD0083C90448}" type="pres">
      <dgm:prSet presAssocID="{1C91299F-D68C-9C4C-8BF1-0C6C2FB8035E}" presName="child4group" presStyleCnt="0"/>
      <dgm:spPr/>
    </dgm:pt>
    <dgm:pt modelId="{2776F45E-5FC5-CA43-9A50-D05A48CD1AFA}" type="pres">
      <dgm:prSet presAssocID="{1C91299F-D68C-9C4C-8BF1-0C6C2FB8035E}" presName="child4" presStyleLbl="bgAcc1" presStyleIdx="3" presStyleCnt="4"/>
      <dgm:spPr/>
    </dgm:pt>
    <dgm:pt modelId="{D6C3FA06-5991-2B4C-B5E5-5702BC1D6275}" type="pres">
      <dgm:prSet presAssocID="{1C91299F-D68C-9C4C-8BF1-0C6C2FB8035E}" presName="child4Text" presStyleLbl="bgAcc1" presStyleIdx="3" presStyleCnt="4">
        <dgm:presLayoutVars>
          <dgm:bulletEnabled val="1"/>
        </dgm:presLayoutVars>
      </dgm:prSet>
      <dgm:spPr/>
    </dgm:pt>
    <dgm:pt modelId="{B415FCCA-89C1-9341-AC53-0F0BCC825EF9}" type="pres">
      <dgm:prSet presAssocID="{1C91299F-D68C-9C4C-8BF1-0C6C2FB8035E}" presName="childPlaceholder" presStyleCnt="0"/>
      <dgm:spPr/>
    </dgm:pt>
    <dgm:pt modelId="{1DFE690F-4A75-9A42-807D-CD4EAFA70E3B}" type="pres">
      <dgm:prSet presAssocID="{1C91299F-D68C-9C4C-8BF1-0C6C2FB8035E}" presName="circle" presStyleCnt="0"/>
      <dgm:spPr/>
    </dgm:pt>
    <dgm:pt modelId="{31728101-0A4A-C148-9CC0-7B417D851487}" type="pres">
      <dgm:prSet presAssocID="{1C91299F-D68C-9C4C-8BF1-0C6C2FB8035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B9FD6F2-BE77-E846-84E9-9675E89A206D}" type="pres">
      <dgm:prSet presAssocID="{1C91299F-D68C-9C4C-8BF1-0C6C2FB8035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255D29E-98A3-2841-959C-001A2E7769D2}" type="pres">
      <dgm:prSet presAssocID="{1C91299F-D68C-9C4C-8BF1-0C6C2FB8035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B84E314-BABC-734B-A008-40716B08F420}" type="pres">
      <dgm:prSet presAssocID="{1C91299F-D68C-9C4C-8BF1-0C6C2FB8035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4B9AD24-1873-5F4F-8C9E-25478E85FA2F}" type="pres">
      <dgm:prSet presAssocID="{1C91299F-D68C-9C4C-8BF1-0C6C2FB8035E}" presName="quadrantPlaceholder" presStyleCnt="0"/>
      <dgm:spPr/>
    </dgm:pt>
    <dgm:pt modelId="{860CA274-597B-3442-8D13-FB3B68E98947}" type="pres">
      <dgm:prSet presAssocID="{1C91299F-D68C-9C4C-8BF1-0C6C2FB8035E}" presName="center1" presStyleLbl="fgShp" presStyleIdx="0" presStyleCnt="2"/>
      <dgm:spPr>
        <a:solidFill>
          <a:schemeClr val="accent4"/>
        </a:solidFill>
      </dgm:spPr>
    </dgm:pt>
    <dgm:pt modelId="{49BA8253-F2D2-2C49-AA5B-CEAA3BE354E5}" type="pres">
      <dgm:prSet presAssocID="{1C91299F-D68C-9C4C-8BF1-0C6C2FB8035E}" presName="center2" presStyleLbl="fgShp" presStyleIdx="1" presStyleCnt="2"/>
      <dgm:spPr>
        <a:solidFill>
          <a:schemeClr val="accent4"/>
        </a:solidFill>
      </dgm:spPr>
    </dgm:pt>
  </dgm:ptLst>
  <dgm:cxnLst>
    <dgm:cxn modelId="{7A752305-7C80-1540-B2FB-727220A5B12C}" type="presOf" srcId="{1C91299F-D68C-9C4C-8BF1-0C6C2FB8035E}" destId="{B6D267FD-09DA-104F-871C-15256C7ADB06}" srcOrd="0" destOrd="0" presId="urn:microsoft.com/office/officeart/2005/8/layout/cycle4#2"/>
    <dgm:cxn modelId="{8C407C0D-A9D8-5D44-8231-9DD120B1B0D3}" type="presOf" srcId="{0D06A67A-239C-4541-B776-902577A3BA9C}" destId="{FB9FD6F2-BE77-E846-84E9-9675E89A206D}" srcOrd="0" destOrd="0" presId="urn:microsoft.com/office/officeart/2005/8/layout/cycle4#2"/>
    <dgm:cxn modelId="{BFE4660F-2DB8-B74F-8891-6433CE762F5F}" type="presOf" srcId="{EEE5115B-CAE8-F943-B4E4-FAB5123A0074}" destId="{9F8AAC68-863D-194A-94BC-958615861BE8}" srcOrd="0" destOrd="0" presId="urn:microsoft.com/office/officeart/2005/8/layout/cycle4#2"/>
    <dgm:cxn modelId="{F313EC13-9057-0E4D-9D7F-5D02C16A1D99}" srcId="{1C91299F-D68C-9C4C-8BF1-0C6C2FB8035E}" destId="{56085E4A-5C29-A540-9D55-CE6E6A2B5B2E}" srcOrd="3" destOrd="0" parTransId="{A637F62E-2D5C-E54E-8B78-FEAD86CB3753}" sibTransId="{D962EBAF-0CCA-254F-97AB-4B5A6327D6E3}"/>
    <dgm:cxn modelId="{93F16417-D8E9-1940-B69E-8EF2DD406196}" type="presOf" srcId="{371D24A7-74FB-C64E-AE86-03FDE598AB8E}" destId="{2255D29E-98A3-2841-959C-001A2E7769D2}" srcOrd="0" destOrd="0" presId="urn:microsoft.com/office/officeart/2005/8/layout/cycle4#2"/>
    <dgm:cxn modelId="{0A8EBB19-9CA3-5D46-AFCD-AC613E474FC1}" srcId="{1C91299F-D68C-9C4C-8BF1-0C6C2FB8035E}" destId="{0D06A67A-239C-4541-B776-902577A3BA9C}" srcOrd="1" destOrd="0" parTransId="{E8D1500D-6A73-B14F-926C-5FE54BE4FC8A}" sibTransId="{1344C26F-76F2-EE40-A2B1-098B333ECB1C}"/>
    <dgm:cxn modelId="{14FDE135-B5B1-8240-AEDD-0AE23E9DA95B}" srcId="{A9CC95F7-454C-2046-A231-E04268ABBD1D}" destId="{EEE5115B-CAE8-F943-B4E4-FAB5123A0074}" srcOrd="0" destOrd="0" parTransId="{50C51EF7-6C94-2046-ADE5-B05CFA8A0530}" sibTransId="{EB062087-83E8-AB41-8E7A-61547385DD55}"/>
    <dgm:cxn modelId="{0F7B225B-C084-404B-AD8B-4E32ABB6236C}" srcId="{1C91299F-D68C-9C4C-8BF1-0C6C2FB8035E}" destId="{371D24A7-74FB-C64E-AE86-03FDE598AB8E}" srcOrd="2" destOrd="0" parTransId="{53A34056-48B4-CF4F-BFD9-1BB52C6A56BD}" sibTransId="{25F33ABD-9E90-ED4E-919C-CB50F038A287}"/>
    <dgm:cxn modelId="{63914F5F-66B2-1846-844E-799A0D829B25}" type="presOf" srcId="{56D2CB20-CC23-684C-8655-4FCB8BAFA7DF}" destId="{FA7231E4-FE93-2E44-B26F-43C0B0662DE3}" srcOrd="0" destOrd="0" presId="urn:microsoft.com/office/officeart/2005/8/layout/cycle4#2"/>
    <dgm:cxn modelId="{DA1C0643-D727-504B-BAC7-92AB1BFCC012}" type="presOf" srcId="{44BDB83A-6BE0-DD4E-B589-C1A1B2EDE82A}" destId="{E542AEEC-33F8-D74A-9237-79BE96E8F29F}" srcOrd="1" destOrd="0" presId="urn:microsoft.com/office/officeart/2005/8/layout/cycle4#2"/>
    <dgm:cxn modelId="{C6046B50-61C0-1044-B1C1-B45E94873634}" srcId="{56085E4A-5C29-A540-9D55-CE6E6A2B5B2E}" destId="{95800EDA-E360-9B46-86CD-A41851E5E674}" srcOrd="0" destOrd="0" parTransId="{72731113-6F18-964E-8503-BCF66C911230}" sibTransId="{866AF356-E9F9-0744-A7E2-B0A0AA159C9C}"/>
    <dgm:cxn modelId="{698FE556-5753-D842-882A-5B10CD47477D}" type="presOf" srcId="{95800EDA-E360-9B46-86CD-A41851E5E674}" destId="{2776F45E-5FC5-CA43-9A50-D05A48CD1AFA}" srcOrd="0" destOrd="0" presId="urn:microsoft.com/office/officeart/2005/8/layout/cycle4#2"/>
    <dgm:cxn modelId="{8723855A-E2BC-C94B-8522-BE11665067CA}" srcId="{0D06A67A-239C-4541-B776-902577A3BA9C}" destId="{56D2CB20-CC23-684C-8655-4FCB8BAFA7DF}" srcOrd="0" destOrd="0" parTransId="{D1EC88C1-1B69-C946-9C46-710D2096DC36}" sibTransId="{68D8C48D-7182-1F4E-B0A7-8DB708B516A4}"/>
    <dgm:cxn modelId="{B73B7B97-AFED-5144-9C3A-16AA136C6B7E}" type="presOf" srcId="{44BDB83A-6BE0-DD4E-B589-C1A1B2EDE82A}" destId="{D4B4A3D9-04BB-FF44-A8A8-6AB4DC697EE2}" srcOrd="0" destOrd="0" presId="urn:microsoft.com/office/officeart/2005/8/layout/cycle4#2"/>
    <dgm:cxn modelId="{20BDF09A-E0B2-4543-B281-CB966D66564E}" type="presOf" srcId="{95800EDA-E360-9B46-86CD-A41851E5E674}" destId="{D6C3FA06-5991-2B4C-B5E5-5702BC1D6275}" srcOrd="1" destOrd="0" presId="urn:microsoft.com/office/officeart/2005/8/layout/cycle4#2"/>
    <dgm:cxn modelId="{31B9ED9B-7E55-4640-9FE3-F35FF6AA3F06}" type="presOf" srcId="{56085E4A-5C29-A540-9D55-CE6E6A2B5B2E}" destId="{AB84E314-BABC-734B-A008-40716B08F420}" srcOrd="0" destOrd="0" presId="urn:microsoft.com/office/officeart/2005/8/layout/cycle4#2"/>
    <dgm:cxn modelId="{EFA092A0-7623-D548-B96D-1FFA3F09A22A}" type="presOf" srcId="{A9CC95F7-454C-2046-A231-E04268ABBD1D}" destId="{31728101-0A4A-C148-9CC0-7B417D851487}" srcOrd="0" destOrd="0" presId="urn:microsoft.com/office/officeart/2005/8/layout/cycle4#2"/>
    <dgm:cxn modelId="{A2FAD9AF-764F-5143-B9C3-2EF8C4D284C5}" srcId="{371D24A7-74FB-C64E-AE86-03FDE598AB8E}" destId="{44BDB83A-6BE0-DD4E-B589-C1A1B2EDE82A}" srcOrd="0" destOrd="0" parTransId="{80F8BCA0-82FA-784F-941F-E18ADA72A515}" sibTransId="{1DD51B85-640F-1643-80A3-FABC197F162E}"/>
    <dgm:cxn modelId="{4A106DB6-1D01-0946-AFF9-38C9D01BE88C}" type="presOf" srcId="{EEE5115B-CAE8-F943-B4E4-FAB5123A0074}" destId="{05AADD49-61D9-8140-AE00-C44A70E0E84F}" srcOrd="1" destOrd="0" presId="urn:microsoft.com/office/officeart/2005/8/layout/cycle4#2"/>
    <dgm:cxn modelId="{501121C3-D5BC-1B46-8445-2992FCAD6F21}" type="presOf" srcId="{56D2CB20-CC23-684C-8655-4FCB8BAFA7DF}" destId="{BD2ACE57-62A0-C64E-BB52-93C7869D86BC}" srcOrd="1" destOrd="0" presId="urn:microsoft.com/office/officeart/2005/8/layout/cycle4#2"/>
    <dgm:cxn modelId="{542E33C4-52BB-0A49-AA11-19C513F64A6B}" srcId="{1C91299F-D68C-9C4C-8BF1-0C6C2FB8035E}" destId="{A9CC95F7-454C-2046-A231-E04268ABBD1D}" srcOrd="0" destOrd="0" parTransId="{C2E1FA3B-86A7-A048-B00E-2B932655B605}" sibTransId="{489961BB-0415-1F45-99AA-4CB69D109E4E}"/>
    <dgm:cxn modelId="{7E3A6DC6-77E7-2440-B499-99834709B54B}" type="presParOf" srcId="{B6D267FD-09DA-104F-871C-15256C7ADB06}" destId="{93853970-7B39-A749-B247-29573B129C76}" srcOrd="0" destOrd="0" presId="urn:microsoft.com/office/officeart/2005/8/layout/cycle4#2"/>
    <dgm:cxn modelId="{B7AA9606-93C3-E147-8880-EB6D3609674E}" type="presParOf" srcId="{93853970-7B39-A749-B247-29573B129C76}" destId="{D0A02F44-6D2D-E146-BE0D-6F1132160A42}" srcOrd="0" destOrd="0" presId="urn:microsoft.com/office/officeart/2005/8/layout/cycle4#2"/>
    <dgm:cxn modelId="{B14593DA-62A3-F947-9E3D-6ACCFF641C8B}" type="presParOf" srcId="{D0A02F44-6D2D-E146-BE0D-6F1132160A42}" destId="{9F8AAC68-863D-194A-94BC-958615861BE8}" srcOrd="0" destOrd="0" presId="urn:microsoft.com/office/officeart/2005/8/layout/cycle4#2"/>
    <dgm:cxn modelId="{69247437-B2E1-864E-8723-F68430045C8A}" type="presParOf" srcId="{D0A02F44-6D2D-E146-BE0D-6F1132160A42}" destId="{05AADD49-61D9-8140-AE00-C44A70E0E84F}" srcOrd="1" destOrd="0" presId="urn:microsoft.com/office/officeart/2005/8/layout/cycle4#2"/>
    <dgm:cxn modelId="{0382EC10-B2BD-0C4C-95B7-6BE9AD7191CE}" type="presParOf" srcId="{93853970-7B39-A749-B247-29573B129C76}" destId="{62F450E4-2274-264B-BC72-058FC73AD90A}" srcOrd="1" destOrd="0" presId="urn:microsoft.com/office/officeart/2005/8/layout/cycle4#2"/>
    <dgm:cxn modelId="{5D84A803-F0BA-5E4A-A99B-B5404A7ADDE8}" type="presParOf" srcId="{62F450E4-2274-264B-BC72-058FC73AD90A}" destId="{FA7231E4-FE93-2E44-B26F-43C0B0662DE3}" srcOrd="0" destOrd="0" presId="urn:microsoft.com/office/officeart/2005/8/layout/cycle4#2"/>
    <dgm:cxn modelId="{E0651100-2B89-DF48-B4DC-844BE4FAD89E}" type="presParOf" srcId="{62F450E4-2274-264B-BC72-058FC73AD90A}" destId="{BD2ACE57-62A0-C64E-BB52-93C7869D86BC}" srcOrd="1" destOrd="0" presId="urn:microsoft.com/office/officeart/2005/8/layout/cycle4#2"/>
    <dgm:cxn modelId="{9BDFB4DA-BCDD-A94D-A8F8-93BFCB4411EA}" type="presParOf" srcId="{93853970-7B39-A749-B247-29573B129C76}" destId="{55FC0761-B9D6-4B46-BF3A-053217CC174B}" srcOrd="2" destOrd="0" presId="urn:microsoft.com/office/officeart/2005/8/layout/cycle4#2"/>
    <dgm:cxn modelId="{FD2EA69E-66B0-4E45-8691-C8AF95A840D7}" type="presParOf" srcId="{55FC0761-B9D6-4B46-BF3A-053217CC174B}" destId="{D4B4A3D9-04BB-FF44-A8A8-6AB4DC697EE2}" srcOrd="0" destOrd="0" presId="urn:microsoft.com/office/officeart/2005/8/layout/cycle4#2"/>
    <dgm:cxn modelId="{9313B752-6E89-0540-BA5B-2C0D7D9F644E}" type="presParOf" srcId="{55FC0761-B9D6-4B46-BF3A-053217CC174B}" destId="{E542AEEC-33F8-D74A-9237-79BE96E8F29F}" srcOrd="1" destOrd="0" presId="urn:microsoft.com/office/officeart/2005/8/layout/cycle4#2"/>
    <dgm:cxn modelId="{61CA8A5D-3B1E-194F-BE93-01C4C9D216B0}" type="presParOf" srcId="{93853970-7B39-A749-B247-29573B129C76}" destId="{6B38CA4B-4999-B548-B216-AD0083C90448}" srcOrd="3" destOrd="0" presId="urn:microsoft.com/office/officeart/2005/8/layout/cycle4#2"/>
    <dgm:cxn modelId="{88CFFE6F-C36E-224D-9ACC-4E5BA098D6FB}" type="presParOf" srcId="{6B38CA4B-4999-B548-B216-AD0083C90448}" destId="{2776F45E-5FC5-CA43-9A50-D05A48CD1AFA}" srcOrd="0" destOrd="0" presId="urn:microsoft.com/office/officeart/2005/8/layout/cycle4#2"/>
    <dgm:cxn modelId="{28A2609F-2899-EA4C-B00E-15BE69EAECBA}" type="presParOf" srcId="{6B38CA4B-4999-B548-B216-AD0083C90448}" destId="{D6C3FA06-5991-2B4C-B5E5-5702BC1D6275}" srcOrd="1" destOrd="0" presId="urn:microsoft.com/office/officeart/2005/8/layout/cycle4#2"/>
    <dgm:cxn modelId="{472D821B-10C0-7849-B5CD-7409CCEEC401}" type="presParOf" srcId="{93853970-7B39-A749-B247-29573B129C76}" destId="{B415FCCA-89C1-9341-AC53-0F0BCC825EF9}" srcOrd="4" destOrd="0" presId="urn:microsoft.com/office/officeart/2005/8/layout/cycle4#2"/>
    <dgm:cxn modelId="{B41E98BE-2839-ED47-ADB1-2B471CC3D271}" type="presParOf" srcId="{B6D267FD-09DA-104F-871C-15256C7ADB06}" destId="{1DFE690F-4A75-9A42-807D-CD4EAFA70E3B}" srcOrd="1" destOrd="0" presId="urn:microsoft.com/office/officeart/2005/8/layout/cycle4#2"/>
    <dgm:cxn modelId="{5A174453-2D33-6C40-BE9D-BDDF37A844EA}" type="presParOf" srcId="{1DFE690F-4A75-9A42-807D-CD4EAFA70E3B}" destId="{31728101-0A4A-C148-9CC0-7B417D851487}" srcOrd="0" destOrd="0" presId="urn:microsoft.com/office/officeart/2005/8/layout/cycle4#2"/>
    <dgm:cxn modelId="{E455D0BB-999A-E347-951C-F20A59E979E6}" type="presParOf" srcId="{1DFE690F-4A75-9A42-807D-CD4EAFA70E3B}" destId="{FB9FD6F2-BE77-E846-84E9-9675E89A206D}" srcOrd="1" destOrd="0" presId="urn:microsoft.com/office/officeart/2005/8/layout/cycle4#2"/>
    <dgm:cxn modelId="{E7741AB5-AF72-4148-98C6-275779DA5AF4}" type="presParOf" srcId="{1DFE690F-4A75-9A42-807D-CD4EAFA70E3B}" destId="{2255D29E-98A3-2841-959C-001A2E7769D2}" srcOrd="2" destOrd="0" presId="urn:microsoft.com/office/officeart/2005/8/layout/cycle4#2"/>
    <dgm:cxn modelId="{A4383747-58A8-A74B-8503-012016CEF2C8}" type="presParOf" srcId="{1DFE690F-4A75-9A42-807D-CD4EAFA70E3B}" destId="{AB84E314-BABC-734B-A008-40716B08F420}" srcOrd="3" destOrd="0" presId="urn:microsoft.com/office/officeart/2005/8/layout/cycle4#2"/>
    <dgm:cxn modelId="{A5CAA3B4-AA7D-FC48-9D60-150D40C46A40}" type="presParOf" srcId="{1DFE690F-4A75-9A42-807D-CD4EAFA70E3B}" destId="{64B9AD24-1873-5F4F-8C9E-25478E85FA2F}" srcOrd="4" destOrd="0" presId="urn:microsoft.com/office/officeart/2005/8/layout/cycle4#2"/>
    <dgm:cxn modelId="{B56FEBBF-84B8-E848-B121-77178A52560A}" type="presParOf" srcId="{B6D267FD-09DA-104F-871C-15256C7ADB06}" destId="{860CA274-597B-3442-8D13-FB3B68E98947}" srcOrd="2" destOrd="0" presId="urn:microsoft.com/office/officeart/2005/8/layout/cycle4#2"/>
    <dgm:cxn modelId="{BDD6090F-9E61-1A46-B73E-10D24856EEE5}" type="presParOf" srcId="{B6D267FD-09DA-104F-871C-15256C7ADB06}" destId="{49BA8253-F2D2-2C49-AA5B-CEAA3BE354E5}" srcOrd="3" destOrd="0" presId="urn:microsoft.com/office/officeart/2005/8/layout/cycle4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72E376-93AA-7B4D-9885-28AF32E8FCD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53587-2D3D-FC4F-8137-B6F55B24A175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Memory to processor</a:t>
          </a:r>
        </a:p>
      </dgm:t>
    </dgm:pt>
    <dgm:pt modelId="{AAD6EF3C-7740-3E4C-A83E-96AAE81658CF}" type="parTrans" cxnId="{48C3BE14-FEFF-EF4C-B5C3-740FCA21D859}">
      <dgm:prSet/>
      <dgm:spPr/>
      <dgm:t>
        <a:bodyPr/>
        <a:lstStyle/>
        <a:p>
          <a:endParaRPr lang="en-US"/>
        </a:p>
      </dgm:t>
    </dgm:pt>
    <dgm:pt modelId="{F44BECFC-EFD4-6144-BFA1-E5B06586B633}" type="sibTrans" cxnId="{48C3BE14-FEFF-EF4C-B5C3-740FCA21D859}">
      <dgm:prSet/>
      <dgm:spPr/>
      <dgm:t>
        <a:bodyPr/>
        <a:lstStyle/>
        <a:p>
          <a:endParaRPr lang="en-US"/>
        </a:p>
      </dgm:t>
    </dgm:pt>
    <dgm:pt modelId="{1286E93E-3D4E-5F40-A299-38A73B21907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gm:t>
    </dgm:pt>
    <dgm:pt modelId="{9FE1951F-60F6-EC4C-8351-64E56839097B}" type="parTrans" cxnId="{612D204D-D926-D042-B13D-40DBA5645E6C}">
      <dgm:prSet/>
      <dgm:spPr/>
      <dgm:t>
        <a:bodyPr/>
        <a:lstStyle/>
        <a:p>
          <a:endParaRPr lang="en-US"/>
        </a:p>
      </dgm:t>
    </dgm:pt>
    <dgm:pt modelId="{7C4BBB3D-2E9F-BD46-83A4-82A0B58D05BF}" type="sibTrans" cxnId="{612D204D-D926-D042-B13D-40DBA5645E6C}">
      <dgm:prSet/>
      <dgm:spPr/>
      <dgm:t>
        <a:bodyPr/>
        <a:lstStyle/>
        <a:p>
          <a:endParaRPr lang="en-US"/>
        </a:p>
      </dgm:t>
    </dgm:pt>
    <dgm:pt modelId="{0C55DB15-68B7-6846-9986-2C88DD67F02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memory</a:t>
          </a:r>
        </a:p>
      </dgm:t>
    </dgm:pt>
    <dgm:pt modelId="{E374D18C-FC37-7E46-8DF0-A696CFB37577}" type="parTrans" cxnId="{0D583322-4DE0-CC4E-B487-AC695E4BFC69}">
      <dgm:prSet/>
      <dgm:spPr/>
      <dgm:t>
        <a:bodyPr/>
        <a:lstStyle/>
        <a:p>
          <a:endParaRPr lang="en-US"/>
        </a:p>
      </dgm:t>
    </dgm:pt>
    <dgm:pt modelId="{9B873074-9EDC-1343-A88A-19E42D2B3F39}" type="sibTrans" cxnId="{0D583322-4DE0-CC4E-B487-AC695E4BFC69}">
      <dgm:prSet/>
      <dgm:spPr/>
      <dgm:t>
        <a:bodyPr/>
        <a:lstStyle/>
        <a:p>
          <a:endParaRPr lang="en-US"/>
        </a:p>
      </dgm:t>
    </dgm:pt>
    <dgm:pt modelId="{7274456E-D11E-6E42-89C9-E7036B04E06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gm:t>
    </dgm:pt>
    <dgm:pt modelId="{501B6CF1-4DE8-3F49-AB1D-2F9B7194EB7E}" type="parTrans" cxnId="{DFED623F-B037-6444-B390-3F382C5107D2}">
      <dgm:prSet/>
      <dgm:spPr/>
      <dgm:t>
        <a:bodyPr/>
        <a:lstStyle/>
        <a:p>
          <a:endParaRPr lang="en-US"/>
        </a:p>
      </dgm:t>
    </dgm:pt>
    <dgm:pt modelId="{3307B062-95DF-224B-B5BB-2B07AB821E42}" type="sibTrans" cxnId="{DFED623F-B037-6444-B390-3F382C5107D2}">
      <dgm:prSet/>
      <dgm:spPr/>
      <dgm:t>
        <a:bodyPr/>
        <a:lstStyle/>
        <a:p>
          <a:endParaRPr lang="en-US"/>
        </a:p>
      </dgm:t>
    </dgm:pt>
    <dgm:pt modelId="{64B1C973-0182-0343-888C-8B1FBF55A96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processor</a:t>
          </a:r>
        </a:p>
      </dgm:t>
    </dgm:pt>
    <dgm:pt modelId="{29B41521-B914-FE40-BFC4-CAEE5D6536A5}" type="parTrans" cxnId="{5EF088D2-139E-D64C-AF0A-EFC14442FA86}">
      <dgm:prSet/>
      <dgm:spPr/>
      <dgm:t>
        <a:bodyPr/>
        <a:lstStyle/>
        <a:p>
          <a:endParaRPr lang="en-US"/>
        </a:p>
      </dgm:t>
    </dgm:pt>
    <dgm:pt modelId="{3CCCF409-E713-C24A-9553-8A0A256B7D5F}" type="sibTrans" cxnId="{5EF088D2-139E-D64C-AF0A-EFC14442FA86}">
      <dgm:prSet/>
      <dgm:spPr/>
      <dgm:t>
        <a:bodyPr/>
        <a:lstStyle/>
        <a:p>
          <a:endParaRPr lang="en-US"/>
        </a:p>
      </dgm:t>
    </dgm:pt>
    <dgm:pt modelId="{FCC1073E-90D1-2244-BA4B-C9BDAE7018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gm:t>
    </dgm:pt>
    <dgm:pt modelId="{9CDE52FE-4CE8-6E4E-8D5D-AD2BB891D809}" type="parTrans" cxnId="{26E63FDE-F8CA-F744-9202-7EAB6142A93F}">
      <dgm:prSet/>
      <dgm:spPr/>
      <dgm:t>
        <a:bodyPr/>
        <a:lstStyle/>
        <a:p>
          <a:endParaRPr lang="en-US"/>
        </a:p>
      </dgm:t>
    </dgm:pt>
    <dgm:pt modelId="{1AF2ABE1-57F2-6E4F-9FA8-1184FBD758E0}" type="sibTrans" cxnId="{26E63FDE-F8CA-F744-9202-7EAB6142A93F}">
      <dgm:prSet/>
      <dgm:spPr/>
      <dgm:t>
        <a:bodyPr/>
        <a:lstStyle/>
        <a:p>
          <a:endParaRPr lang="en-US"/>
        </a:p>
      </dgm:t>
    </dgm:pt>
    <dgm:pt modelId="{D2A707C6-0E91-8144-BDBE-B55204826D2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I/O</a:t>
          </a:r>
        </a:p>
      </dgm:t>
    </dgm:pt>
    <dgm:pt modelId="{F2E9205F-8629-7249-BCF1-197AF3DD5861}" type="parTrans" cxnId="{E78FCCE1-04E2-024E-9737-77B681D614D0}">
      <dgm:prSet/>
      <dgm:spPr/>
      <dgm:t>
        <a:bodyPr/>
        <a:lstStyle/>
        <a:p>
          <a:endParaRPr lang="en-US"/>
        </a:p>
      </dgm:t>
    </dgm:pt>
    <dgm:pt modelId="{82697742-FE9D-0645-B374-E12FBC7CB575}" type="sibTrans" cxnId="{E78FCCE1-04E2-024E-9737-77B681D614D0}">
      <dgm:prSet/>
      <dgm:spPr/>
      <dgm:t>
        <a:bodyPr/>
        <a:lstStyle/>
        <a:p>
          <a:endParaRPr lang="en-US"/>
        </a:p>
      </dgm:t>
    </dgm:pt>
    <dgm:pt modelId="{AB810B26-0B0A-0E46-AEA9-22C9541B3480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gm:t>
    </dgm:pt>
    <dgm:pt modelId="{C6F50772-FD02-2F41-AC4A-C94C4D20B33B}" type="parTrans" cxnId="{C2E4A999-F670-7844-AB7B-5D560AC7F999}">
      <dgm:prSet/>
      <dgm:spPr/>
      <dgm:t>
        <a:bodyPr/>
        <a:lstStyle/>
        <a:p>
          <a:endParaRPr lang="en-US"/>
        </a:p>
      </dgm:t>
    </dgm:pt>
    <dgm:pt modelId="{F979FD07-152C-E642-B13E-D867E2DE64FE}" type="sibTrans" cxnId="{C2E4A999-F670-7844-AB7B-5D560AC7F999}">
      <dgm:prSet/>
      <dgm:spPr/>
      <dgm:t>
        <a:bodyPr/>
        <a:lstStyle/>
        <a:p>
          <a:endParaRPr lang="en-US"/>
        </a:p>
      </dgm:t>
    </dgm:pt>
    <dgm:pt modelId="{CF04471B-2672-AC42-B681-E03987162B5B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or from memory</a:t>
          </a:r>
        </a:p>
      </dgm:t>
    </dgm:pt>
    <dgm:pt modelId="{EF65FC60-47DB-9B46-88F0-A9E6650944D0}" type="parTrans" cxnId="{FAA575A3-5FB5-D84C-9157-CA9DEBAD93A2}">
      <dgm:prSet/>
      <dgm:spPr/>
      <dgm:t>
        <a:bodyPr/>
        <a:lstStyle/>
        <a:p>
          <a:endParaRPr lang="en-US"/>
        </a:p>
      </dgm:t>
    </dgm:pt>
    <dgm:pt modelId="{69F0FA8E-F017-6440-81D5-65A27BC7301E}" type="sibTrans" cxnId="{FAA575A3-5FB5-D84C-9157-CA9DEBAD93A2}">
      <dgm:prSet/>
      <dgm:spPr/>
      <dgm:t>
        <a:bodyPr/>
        <a:lstStyle/>
        <a:p>
          <a:endParaRPr lang="en-US"/>
        </a:p>
      </dgm:t>
    </dgm:pt>
    <dgm:pt modelId="{8E2A642D-4705-AF49-BAD9-9130601CC30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BC13E-6945-CA4C-9A70-4B416793648F}" type="parTrans" cxnId="{D79828F9-EC04-5C41-91BE-8534BE9D90DC}">
      <dgm:prSet/>
      <dgm:spPr/>
      <dgm:t>
        <a:bodyPr/>
        <a:lstStyle/>
        <a:p>
          <a:endParaRPr lang="en-US"/>
        </a:p>
      </dgm:t>
    </dgm:pt>
    <dgm:pt modelId="{F069093E-8665-E844-8AAB-E7FBF4EB7830}" type="sibTrans" cxnId="{D79828F9-EC04-5C41-91BE-8534BE9D90DC}">
      <dgm:prSet/>
      <dgm:spPr/>
      <dgm:t>
        <a:bodyPr/>
        <a:lstStyle/>
        <a:p>
          <a:endParaRPr lang="en-US"/>
        </a:p>
      </dgm:t>
    </dgm:pt>
    <dgm:pt modelId="{E71AEFF5-B35F-3E4F-9A69-85A29FBB056F}" type="pres">
      <dgm:prSet presAssocID="{BA72E376-93AA-7B4D-9885-28AF32E8FCD0}" presName="theList" presStyleCnt="0">
        <dgm:presLayoutVars>
          <dgm:dir/>
          <dgm:animLvl val="lvl"/>
          <dgm:resizeHandles val="exact"/>
        </dgm:presLayoutVars>
      </dgm:prSet>
      <dgm:spPr/>
    </dgm:pt>
    <dgm:pt modelId="{D8BE2D59-81BB-2743-800B-6E98E3E455F2}" type="pres">
      <dgm:prSet presAssocID="{17553587-2D3D-FC4F-8137-B6F55B24A175}" presName="compNode" presStyleCnt="0"/>
      <dgm:spPr/>
    </dgm:pt>
    <dgm:pt modelId="{9061850C-66F8-294A-83B1-1E6583C99DE7}" type="pres">
      <dgm:prSet presAssocID="{17553587-2D3D-FC4F-8137-B6F55B24A175}" presName="aNode" presStyleLbl="bgShp" presStyleIdx="0" presStyleCnt="5"/>
      <dgm:spPr/>
    </dgm:pt>
    <dgm:pt modelId="{8D70B0D6-0FC4-4B4B-B3A6-877C0FF37A51}" type="pres">
      <dgm:prSet presAssocID="{17553587-2D3D-FC4F-8137-B6F55B24A175}" presName="textNode" presStyleLbl="bgShp" presStyleIdx="0" presStyleCnt="5"/>
      <dgm:spPr/>
    </dgm:pt>
    <dgm:pt modelId="{5A5C8930-B167-E541-BA27-83AD1BCBE719}" type="pres">
      <dgm:prSet presAssocID="{17553587-2D3D-FC4F-8137-B6F55B24A175}" presName="compChildNode" presStyleCnt="0"/>
      <dgm:spPr/>
    </dgm:pt>
    <dgm:pt modelId="{230831EC-FC11-D940-9F5D-AC53B79AA041}" type="pres">
      <dgm:prSet presAssocID="{17553587-2D3D-FC4F-8137-B6F55B24A175}" presName="theInnerList" presStyleCnt="0"/>
      <dgm:spPr/>
    </dgm:pt>
    <dgm:pt modelId="{7A289841-0DFA-DC40-B41C-1ABB1BB9507C}" type="pres">
      <dgm:prSet presAssocID="{1286E93E-3D4E-5F40-A299-38A73B219078}" presName="childNode" presStyleLbl="node1" presStyleIdx="0" presStyleCnt="5">
        <dgm:presLayoutVars>
          <dgm:bulletEnabled val="1"/>
        </dgm:presLayoutVars>
      </dgm:prSet>
      <dgm:spPr/>
    </dgm:pt>
    <dgm:pt modelId="{093001CC-44ED-3049-AEA9-7C2F91806448}" type="pres">
      <dgm:prSet presAssocID="{17553587-2D3D-FC4F-8137-B6F55B24A175}" presName="aSpace" presStyleCnt="0"/>
      <dgm:spPr/>
    </dgm:pt>
    <dgm:pt modelId="{A22C07BD-C9AB-774D-9D9A-D68C2D6502ED}" type="pres">
      <dgm:prSet presAssocID="{0C55DB15-68B7-6846-9986-2C88DD67F02C}" presName="compNode" presStyleCnt="0"/>
      <dgm:spPr/>
    </dgm:pt>
    <dgm:pt modelId="{B2BA994D-30F9-6C41-A55D-ED7B7441E20B}" type="pres">
      <dgm:prSet presAssocID="{0C55DB15-68B7-6846-9986-2C88DD67F02C}" presName="aNode" presStyleLbl="bgShp" presStyleIdx="1" presStyleCnt="5"/>
      <dgm:spPr/>
    </dgm:pt>
    <dgm:pt modelId="{7ABC80D2-827C-C244-8E22-58D79F96E4BC}" type="pres">
      <dgm:prSet presAssocID="{0C55DB15-68B7-6846-9986-2C88DD67F02C}" presName="textNode" presStyleLbl="bgShp" presStyleIdx="1" presStyleCnt="5"/>
      <dgm:spPr/>
    </dgm:pt>
    <dgm:pt modelId="{63276522-4A8E-0E4B-8044-86029389C521}" type="pres">
      <dgm:prSet presAssocID="{0C55DB15-68B7-6846-9986-2C88DD67F02C}" presName="compChildNode" presStyleCnt="0"/>
      <dgm:spPr/>
    </dgm:pt>
    <dgm:pt modelId="{5A5430A4-48C0-C346-BCB3-3D1B8DE88CCA}" type="pres">
      <dgm:prSet presAssocID="{0C55DB15-68B7-6846-9986-2C88DD67F02C}" presName="theInnerList" presStyleCnt="0"/>
      <dgm:spPr/>
    </dgm:pt>
    <dgm:pt modelId="{FFF01117-2D73-4C4A-8AA2-26B5E57EA22A}" type="pres">
      <dgm:prSet presAssocID="{7274456E-D11E-6E42-89C9-E7036B04E061}" presName="childNode" presStyleLbl="node1" presStyleIdx="1" presStyleCnt="5">
        <dgm:presLayoutVars>
          <dgm:bulletEnabled val="1"/>
        </dgm:presLayoutVars>
      </dgm:prSet>
      <dgm:spPr/>
    </dgm:pt>
    <dgm:pt modelId="{B30A2049-8A66-6A49-A2FE-89110EA51DC0}" type="pres">
      <dgm:prSet presAssocID="{0C55DB15-68B7-6846-9986-2C88DD67F02C}" presName="aSpace" presStyleCnt="0"/>
      <dgm:spPr/>
    </dgm:pt>
    <dgm:pt modelId="{EB67BA81-261E-4B49-AF00-7888DCA50827}" type="pres">
      <dgm:prSet presAssocID="{64B1C973-0182-0343-888C-8B1FBF55A968}" presName="compNode" presStyleCnt="0"/>
      <dgm:spPr/>
    </dgm:pt>
    <dgm:pt modelId="{723A76A5-AF66-704D-89E4-E12C687128C3}" type="pres">
      <dgm:prSet presAssocID="{64B1C973-0182-0343-888C-8B1FBF55A968}" presName="aNode" presStyleLbl="bgShp" presStyleIdx="2" presStyleCnt="5"/>
      <dgm:spPr/>
    </dgm:pt>
    <dgm:pt modelId="{9FA69D95-BE40-EC4E-979A-EAF928AA7B0B}" type="pres">
      <dgm:prSet presAssocID="{64B1C973-0182-0343-888C-8B1FBF55A968}" presName="textNode" presStyleLbl="bgShp" presStyleIdx="2" presStyleCnt="5"/>
      <dgm:spPr/>
    </dgm:pt>
    <dgm:pt modelId="{2AB1DDFC-56E8-6841-B976-0EDC74C7BD16}" type="pres">
      <dgm:prSet presAssocID="{64B1C973-0182-0343-888C-8B1FBF55A968}" presName="compChildNode" presStyleCnt="0"/>
      <dgm:spPr/>
    </dgm:pt>
    <dgm:pt modelId="{41866185-9B66-7946-AD24-7601EF9BE8A9}" type="pres">
      <dgm:prSet presAssocID="{64B1C973-0182-0343-888C-8B1FBF55A968}" presName="theInnerList" presStyleCnt="0"/>
      <dgm:spPr/>
    </dgm:pt>
    <dgm:pt modelId="{F3794D44-2421-604F-9FD1-6C436C8561DE}" type="pres">
      <dgm:prSet presAssocID="{FCC1073E-90D1-2244-BA4B-C9BDAE7018E3}" presName="childNode" presStyleLbl="node1" presStyleIdx="2" presStyleCnt="5">
        <dgm:presLayoutVars>
          <dgm:bulletEnabled val="1"/>
        </dgm:presLayoutVars>
      </dgm:prSet>
      <dgm:spPr/>
    </dgm:pt>
    <dgm:pt modelId="{FECBA00A-747B-7E4B-A756-DCD93C92DACA}" type="pres">
      <dgm:prSet presAssocID="{64B1C973-0182-0343-888C-8B1FBF55A968}" presName="aSpace" presStyleCnt="0"/>
      <dgm:spPr/>
    </dgm:pt>
    <dgm:pt modelId="{8A48EC06-0FCB-DE49-BDFA-2F2D46071650}" type="pres">
      <dgm:prSet presAssocID="{D2A707C6-0E91-8144-BDBE-B55204826D27}" presName="compNode" presStyleCnt="0"/>
      <dgm:spPr/>
    </dgm:pt>
    <dgm:pt modelId="{9E9C8D55-3148-6340-864D-ABBC62D922A9}" type="pres">
      <dgm:prSet presAssocID="{D2A707C6-0E91-8144-BDBE-B55204826D27}" presName="aNode" presStyleLbl="bgShp" presStyleIdx="3" presStyleCnt="5"/>
      <dgm:spPr/>
    </dgm:pt>
    <dgm:pt modelId="{4F4B6C10-CD58-DB43-A37F-24A6FD08ED0F}" type="pres">
      <dgm:prSet presAssocID="{D2A707C6-0E91-8144-BDBE-B55204826D27}" presName="textNode" presStyleLbl="bgShp" presStyleIdx="3" presStyleCnt="5"/>
      <dgm:spPr/>
    </dgm:pt>
    <dgm:pt modelId="{B04BAA6F-E280-5649-978E-D47BCA692F53}" type="pres">
      <dgm:prSet presAssocID="{D2A707C6-0E91-8144-BDBE-B55204826D27}" presName="compChildNode" presStyleCnt="0"/>
      <dgm:spPr/>
    </dgm:pt>
    <dgm:pt modelId="{2ED2AF36-6784-604C-9556-C676F2D305B4}" type="pres">
      <dgm:prSet presAssocID="{D2A707C6-0E91-8144-BDBE-B55204826D27}" presName="theInnerList" presStyleCnt="0"/>
      <dgm:spPr/>
    </dgm:pt>
    <dgm:pt modelId="{548D6EDE-B8B3-C746-B02A-81D3EAD378CC}" type="pres">
      <dgm:prSet presAssocID="{AB810B26-0B0A-0E46-AEA9-22C9541B3480}" presName="childNode" presStyleLbl="node1" presStyleIdx="3" presStyleCnt="5">
        <dgm:presLayoutVars>
          <dgm:bulletEnabled val="1"/>
        </dgm:presLayoutVars>
      </dgm:prSet>
      <dgm:spPr/>
    </dgm:pt>
    <dgm:pt modelId="{FA043391-5FFD-404E-B9CD-9900D2978B88}" type="pres">
      <dgm:prSet presAssocID="{D2A707C6-0E91-8144-BDBE-B55204826D27}" presName="aSpace" presStyleCnt="0"/>
      <dgm:spPr/>
    </dgm:pt>
    <dgm:pt modelId="{0585A31A-DFAA-4047-A1A4-D8D59E3C3A72}" type="pres">
      <dgm:prSet presAssocID="{CF04471B-2672-AC42-B681-E03987162B5B}" presName="compNode" presStyleCnt="0"/>
      <dgm:spPr/>
    </dgm:pt>
    <dgm:pt modelId="{D2904A41-28E5-B841-BDD0-D02AAA21D5D0}" type="pres">
      <dgm:prSet presAssocID="{CF04471B-2672-AC42-B681-E03987162B5B}" presName="aNode" presStyleLbl="bgShp" presStyleIdx="4" presStyleCnt="5"/>
      <dgm:spPr/>
    </dgm:pt>
    <dgm:pt modelId="{08CEF94A-E93E-574E-989A-04C40BF07E2B}" type="pres">
      <dgm:prSet presAssocID="{CF04471B-2672-AC42-B681-E03987162B5B}" presName="textNode" presStyleLbl="bgShp" presStyleIdx="4" presStyleCnt="5"/>
      <dgm:spPr/>
    </dgm:pt>
    <dgm:pt modelId="{A76A7FA8-FD2C-F54F-9DBD-B7DB3036D0FF}" type="pres">
      <dgm:prSet presAssocID="{CF04471B-2672-AC42-B681-E03987162B5B}" presName="compChildNode" presStyleCnt="0"/>
      <dgm:spPr/>
    </dgm:pt>
    <dgm:pt modelId="{E06C6E87-597C-914F-BC9A-73B303952AB9}" type="pres">
      <dgm:prSet presAssocID="{CF04471B-2672-AC42-B681-E03987162B5B}" presName="theInnerList" presStyleCnt="0"/>
      <dgm:spPr/>
    </dgm:pt>
    <dgm:pt modelId="{CB75F928-42A8-694A-BAC0-2BC29682B0C3}" type="pres">
      <dgm:prSet presAssocID="{8E2A642D-4705-AF49-BAD9-9130601CC30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B7E6000-CBDA-2A4A-8A88-F35298C16512}" type="presOf" srcId="{64B1C973-0182-0343-888C-8B1FBF55A968}" destId="{9FA69D95-BE40-EC4E-979A-EAF928AA7B0B}" srcOrd="1" destOrd="0" presId="urn:microsoft.com/office/officeart/2005/8/layout/lProcess2"/>
    <dgm:cxn modelId="{CDBBA705-9656-0B47-8E8C-30BB27FE6F7F}" type="presOf" srcId="{8E2A642D-4705-AF49-BAD9-9130601CC302}" destId="{CB75F928-42A8-694A-BAC0-2BC29682B0C3}" srcOrd="0" destOrd="0" presId="urn:microsoft.com/office/officeart/2005/8/layout/lProcess2"/>
    <dgm:cxn modelId="{48C3BE14-FEFF-EF4C-B5C3-740FCA21D859}" srcId="{BA72E376-93AA-7B4D-9885-28AF32E8FCD0}" destId="{17553587-2D3D-FC4F-8137-B6F55B24A175}" srcOrd="0" destOrd="0" parTransId="{AAD6EF3C-7740-3E4C-A83E-96AAE81658CF}" sibTransId="{F44BECFC-EFD4-6144-BFA1-E5B06586B633}"/>
    <dgm:cxn modelId="{0D583322-4DE0-CC4E-B487-AC695E4BFC69}" srcId="{BA72E376-93AA-7B4D-9885-28AF32E8FCD0}" destId="{0C55DB15-68B7-6846-9986-2C88DD67F02C}" srcOrd="1" destOrd="0" parTransId="{E374D18C-FC37-7E46-8DF0-A696CFB37577}" sibTransId="{9B873074-9EDC-1343-A88A-19E42D2B3F39}"/>
    <dgm:cxn modelId="{DFED623F-B037-6444-B390-3F382C5107D2}" srcId="{0C55DB15-68B7-6846-9986-2C88DD67F02C}" destId="{7274456E-D11E-6E42-89C9-E7036B04E061}" srcOrd="0" destOrd="0" parTransId="{501B6CF1-4DE8-3F49-AB1D-2F9B7194EB7E}" sibTransId="{3307B062-95DF-224B-B5BB-2B07AB821E42}"/>
    <dgm:cxn modelId="{9E91753F-18E0-DD46-911D-D0C8589DF698}" type="presOf" srcId="{64B1C973-0182-0343-888C-8B1FBF55A968}" destId="{723A76A5-AF66-704D-89E4-E12C687128C3}" srcOrd="0" destOrd="0" presId="urn:microsoft.com/office/officeart/2005/8/layout/lProcess2"/>
    <dgm:cxn modelId="{3AB48946-0522-CD49-8B58-89A36FB1EA27}" type="presOf" srcId="{CF04471B-2672-AC42-B681-E03987162B5B}" destId="{D2904A41-28E5-B841-BDD0-D02AAA21D5D0}" srcOrd="0" destOrd="0" presId="urn:microsoft.com/office/officeart/2005/8/layout/lProcess2"/>
    <dgm:cxn modelId="{612D204D-D926-D042-B13D-40DBA5645E6C}" srcId="{17553587-2D3D-FC4F-8137-B6F55B24A175}" destId="{1286E93E-3D4E-5F40-A299-38A73B219078}" srcOrd="0" destOrd="0" parTransId="{9FE1951F-60F6-EC4C-8351-64E56839097B}" sibTransId="{7C4BBB3D-2E9F-BD46-83A4-82A0B58D05BF}"/>
    <dgm:cxn modelId="{73D7E87A-10FC-1E47-9F0E-951E01162F1F}" type="presOf" srcId="{7274456E-D11E-6E42-89C9-E7036B04E061}" destId="{FFF01117-2D73-4C4A-8AA2-26B5E57EA22A}" srcOrd="0" destOrd="0" presId="urn:microsoft.com/office/officeart/2005/8/layout/lProcess2"/>
    <dgm:cxn modelId="{414E907B-35D6-774D-A73F-E3D93EEC9DC3}" type="presOf" srcId="{17553587-2D3D-FC4F-8137-B6F55B24A175}" destId="{9061850C-66F8-294A-83B1-1E6583C99DE7}" srcOrd="0" destOrd="0" presId="urn:microsoft.com/office/officeart/2005/8/layout/lProcess2"/>
    <dgm:cxn modelId="{77E8B786-58B2-7B45-8203-1EF757597BC3}" type="presOf" srcId="{AB810B26-0B0A-0E46-AEA9-22C9541B3480}" destId="{548D6EDE-B8B3-C746-B02A-81D3EAD378CC}" srcOrd="0" destOrd="0" presId="urn:microsoft.com/office/officeart/2005/8/layout/lProcess2"/>
    <dgm:cxn modelId="{EAACCA8B-EB36-9042-B180-9FC809197B89}" type="presOf" srcId="{D2A707C6-0E91-8144-BDBE-B55204826D27}" destId="{9E9C8D55-3148-6340-864D-ABBC62D922A9}" srcOrd="0" destOrd="0" presId="urn:microsoft.com/office/officeart/2005/8/layout/lProcess2"/>
    <dgm:cxn modelId="{C2E4A999-F670-7844-AB7B-5D560AC7F999}" srcId="{D2A707C6-0E91-8144-BDBE-B55204826D27}" destId="{AB810B26-0B0A-0E46-AEA9-22C9541B3480}" srcOrd="0" destOrd="0" parTransId="{C6F50772-FD02-2F41-AC4A-C94C4D20B33B}" sibTransId="{F979FD07-152C-E642-B13E-D867E2DE64FE}"/>
    <dgm:cxn modelId="{6DC1D2A1-98D8-814C-AF39-A7BEA93F8584}" type="presOf" srcId="{0C55DB15-68B7-6846-9986-2C88DD67F02C}" destId="{B2BA994D-30F9-6C41-A55D-ED7B7441E20B}" srcOrd="0" destOrd="0" presId="urn:microsoft.com/office/officeart/2005/8/layout/lProcess2"/>
    <dgm:cxn modelId="{FAA575A3-5FB5-D84C-9157-CA9DEBAD93A2}" srcId="{BA72E376-93AA-7B4D-9885-28AF32E8FCD0}" destId="{CF04471B-2672-AC42-B681-E03987162B5B}" srcOrd="4" destOrd="0" parTransId="{EF65FC60-47DB-9B46-88F0-A9E6650944D0}" sibTransId="{69F0FA8E-F017-6440-81D5-65A27BC7301E}"/>
    <dgm:cxn modelId="{BC4207A8-2E5C-D549-A96D-9C168FF89087}" type="presOf" srcId="{CF04471B-2672-AC42-B681-E03987162B5B}" destId="{08CEF94A-E93E-574E-989A-04C40BF07E2B}" srcOrd="1" destOrd="0" presId="urn:microsoft.com/office/officeart/2005/8/layout/lProcess2"/>
    <dgm:cxn modelId="{B51572B0-A312-D64F-8226-583C73265811}" type="presOf" srcId="{17553587-2D3D-FC4F-8137-B6F55B24A175}" destId="{8D70B0D6-0FC4-4B4B-B3A6-877C0FF37A51}" srcOrd="1" destOrd="0" presId="urn:microsoft.com/office/officeart/2005/8/layout/lProcess2"/>
    <dgm:cxn modelId="{5EF088D2-139E-D64C-AF0A-EFC14442FA86}" srcId="{BA72E376-93AA-7B4D-9885-28AF32E8FCD0}" destId="{64B1C973-0182-0343-888C-8B1FBF55A968}" srcOrd="2" destOrd="0" parTransId="{29B41521-B914-FE40-BFC4-CAEE5D6536A5}" sibTransId="{3CCCF409-E713-C24A-9553-8A0A256B7D5F}"/>
    <dgm:cxn modelId="{294CAAD9-BE41-A74A-BDC5-DFC703591853}" type="presOf" srcId="{BA72E376-93AA-7B4D-9885-28AF32E8FCD0}" destId="{E71AEFF5-B35F-3E4F-9A69-85A29FBB056F}" srcOrd="0" destOrd="0" presId="urn:microsoft.com/office/officeart/2005/8/layout/lProcess2"/>
    <dgm:cxn modelId="{26E63FDE-F8CA-F744-9202-7EAB6142A93F}" srcId="{64B1C973-0182-0343-888C-8B1FBF55A968}" destId="{FCC1073E-90D1-2244-BA4B-C9BDAE7018E3}" srcOrd="0" destOrd="0" parTransId="{9CDE52FE-4CE8-6E4E-8D5D-AD2BB891D809}" sibTransId="{1AF2ABE1-57F2-6E4F-9FA8-1184FBD758E0}"/>
    <dgm:cxn modelId="{E78FCCE1-04E2-024E-9737-77B681D614D0}" srcId="{BA72E376-93AA-7B4D-9885-28AF32E8FCD0}" destId="{D2A707C6-0E91-8144-BDBE-B55204826D27}" srcOrd="3" destOrd="0" parTransId="{F2E9205F-8629-7249-BCF1-197AF3DD5861}" sibTransId="{82697742-FE9D-0645-B374-E12FBC7CB575}"/>
    <dgm:cxn modelId="{3E8957E4-6AFA-CA41-B641-726CB974620E}" type="presOf" srcId="{1286E93E-3D4E-5F40-A299-38A73B219078}" destId="{7A289841-0DFA-DC40-B41C-1ABB1BB9507C}" srcOrd="0" destOrd="0" presId="urn:microsoft.com/office/officeart/2005/8/layout/lProcess2"/>
    <dgm:cxn modelId="{72E36CE7-AEB5-5448-8DDA-B687544CAF77}" type="presOf" srcId="{0C55DB15-68B7-6846-9986-2C88DD67F02C}" destId="{7ABC80D2-827C-C244-8E22-58D79F96E4BC}" srcOrd="1" destOrd="0" presId="urn:microsoft.com/office/officeart/2005/8/layout/lProcess2"/>
    <dgm:cxn modelId="{E7CD3FE9-390D-DC4C-82F2-7B32BABDA3C6}" type="presOf" srcId="{D2A707C6-0E91-8144-BDBE-B55204826D27}" destId="{4F4B6C10-CD58-DB43-A37F-24A6FD08ED0F}" srcOrd="1" destOrd="0" presId="urn:microsoft.com/office/officeart/2005/8/layout/lProcess2"/>
    <dgm:cxn modelId="{46DF06EF-BD48-FB40-A645-060FEDAEDE7A}" type="presOf" srcId="{FCC1073E-90D1-2244-BA4B-C9BDAE7018E3}" destId="{F3794D44-2421-604F-9FD1-6C436C8561DE}" srcOrd="0" destOrd="0" presId="urn:microsoft.com/office/officeart/2005/8/layout/lProcess2"/>
    <dgm:cxn modelId="{D79828F9-EC04-5C41-91BE-8534BE9D90DC}" srcId="{CF04471B-2672-AC42-B681-E03987162B5B}" destId="{8E2A642D-4705-AF49-BAD9-9130601CC302}" srcOrd="0" destOrd="0" parTransId="{CF1BC13E-6945-CA4C-9A70-4B416793648F}" sibTransId="{F069093E-8665-E844-8AAB-E7FBF4EB7830}"/>
    <dgm:cxn modelId="{A631739E-3B14-AF4D-9AC7-1E23B5D319AC}" type="presParOf" srcId="{E71AEFF5-B35F-3E4F-9A69-85A29FBB056F}" destId="{D8BE2D59-81BB-2743-800B-6E98E3E455F2}" srcOrd="0" destOrd="0" presId="urn:microsoft.com/office/officeart/2005/8/layout/lProcess2"/>
    <dgm:cxn modelId="{2050DC01-60F9-614B-A85D-04079FB2BB42}" type="presParOf" srcId="{D8BE2D59-81BB-2743-800B-6E98E3E455F2}" destId="{9061850C-66F8-294A-83B1-1E6583C99DE7}" srcOrd="0" destOrd="0" presId="urn:microsoft.com/office/officeart/2005/8/layout/lProcess2"/>
    <dgm:cxn modelId="{DC190FFF-4B75-C84A-A768-9F60493DC849}" type="presParOf" srcId="{D8BE2D59-81BB-2743-800B-6E98E3E455F2}" destId="{8D70B0D6-0FC4-4B4B-B3A6-877C0FF37A51}" srcOrd="1" destOrd="0" presId="urn:microsoft.com/office/officeart/2005/8/layout/lProcess2"/>
    <dgm:cxn modelId="{A525EDB0-B66D-9147-A4DC-FB110E9735B1}" type="presParOf" srcId="{D8BE2D59-81BB-2743-800B-6E98E3E455F2}" destId="{5A5C8930-B167-E541-BA27-83AD1BCBE719}" srcOrd="2" destOrd="0" presId="urn:microsoft.com/office/officeart/2005/8/layout/lProcess2"/>
    <dgm:cxn modelId="{8D8FE6F7-30CF-2D4D-B7C3-DD2D73F769B3}" type="presParOf" srcId="{5A5C8930-B167-E541-BA27-83AD1BCBE719}" destId="{230831EC-FC11-D940-9F5D-AC53B79AA041}" srcOrd="0" destOrd="0" presId="urn:microsoft.com/office/officeart/2005/8/layout/lProcess2"/>
    <dgm:cxn modelId="{A8D48428-05B0-E34B-921B-F16BD2394524}" type="presParOf" srcId="{230831EC-FC11-D940-9F5D-AC53B79AA041}" destId="{7A289841-0DFA-DC40-B41C-1ABB1BB9507C}" srcOrd="0" destOrd="0" presId="urn:microsoft.com/office/officeart/2005/8/layout/lProcess2"/>
    <dgm:cxn modelId="{F6138212-0E5C-8945-91B9-1A616A9142D3}" type="presParOf" srcId="{E71AEFF5-B35F-3E4F-9A69-85A29FBB056F}" destId="{093001CC-44ED-3049-AEA9-7C2F91806448}" srcOrd="1" destOrd="0" presId="urn:microsoft.com/office/officeart/2005/8/layout/lProcess2"/>
    <dgm:cxn modelId="{593093DB-7FF3-FB4D-BA3A-EC4FAB2A0C55}" type="presParOf" srcId="{E71AEFF5-B35F-3E4F-9A69-85A29FBB056F}" destId="{A22C07BD-C9AB-774D-9D9A-D68C2D6502ED}" srcOrd="2" destOrd="0" presId="urn:microsoft.com/office/officeart/2005/8/layout/lProcess2"/>
    <dgm:cxn modelId="{AF43C0B6-1497-2B45-AB05-97E5B4DF4391}" type="presParOf" srcId="{A22C07BD-C9AB-774D-9D9A-D68C2D6502ED}" destId="{B2BA994D-30F9-6C41-A55D-ED7B7441E20B}" srcOrd="0" destOrd="0" presId="urn:microsoft.com/office/officeart/2005/8/layout/lProcess2"/>
    <dgm:cxn modelId="{B40C77D1-A0D6-384A-A7DE-30A6D47B87D6}" type="presParOf" srcId="{A22C07BD-C9AB-774D-9D9A-D68C2D6502ED}" destId="{7ABC80D2-827C-C244-8E22-58D79F96E4BC}" srcOrd="1" destOrd="0" presId="urn:microsoft.com/office/officeart/2005/8/layout/lProcess2"/>
    <dgm:cxn modelId="{F5279AFF-FC7A-6E4C-9193-11758B0F96F3}" type="presParOf" srcId="{A22C07BD-C9AB-774D-9D9A-D68C2D6502ED}" destId="{63276522-4A8E-0E4B-8044-86029389C521}" srcOrd="2" destOrd="0" presId="urn:microsoft.com/office/officeart/2005/8/layout/lProcess2"/>
    <dgm:cxn modelId="{D453334F-A69E-4440-8838-D0E7EA63B5BB}" type="presParOf" srcId="{63276522-4A8E-0E4B-8044-86029389C521}" destId="{5A5430A4-48C0-C346-BCB3-3D1B8DE88CCA}" srcOrd="0" destOrd="0" presId="urn:microsoft.com/office/officeart/2005/8/layout/lProcess2"/>
    <dgm:cxn modelId="{C6D761B0-B110-E04F-807C-956A80E906E5}" type="presParOf" srcId="{5A5430A4-48C0-C346-BCB3-3D1B8DE88CCA}" destId="{FFF01117-2D73-4C4A-8AA2-26B5E57EA22A}" srcOrd="0" destOrd="0" presId="urn:microsoft.com/office/officeart/2005/8/layout/lProcess2"/>
    <dgm:cxn modelId="{689C7E9C-597D-A541-9C63-E263C4127C9D}" type="presParOf" srcId="{E71AEFF5-B35F-3E4F-9A69-85A29FBB056F}" destId="{B30A2049-8A66-6A49-A2FE-89110EA51DC0}" srcOrd="3" destOrd="0" presId="urn:microsoft.com/office/officeart/2005/8/layout/lProcess2"/>
    <dgm:cxn modelId="{8A8885B2-A3ED-0E4C-8C77-9B70F3064E57}" type="presParOf" srcId="{E71AEFF5-B35F-3E4F-9A69-85A29FBB056F}" destId="{EB67BA81-261E-4B49-AF00-7888DCA50827}" srcOrd="4" destOrd="0" presId="urn:microsoft.com/office/officeart/2005/8/layout/lProcess2"/>
    <dgm:cxn modelId="{B19CCD6F-D6D6-8342-90D8-16BEDD6C46D1}" type="presParOf" srcId="{EB67BA81-261E-4B49-AF00-7888DCA50827}" destId="{723A76A5-AF66-704D-89E4-E12C687128C3}" srcOrd="0" destOrd="0" presId="urn:microsoft.com/office/officeart/2005/8/layout/lProcess2"/>
    <dgm:cxn modelId="{44003A28-8C75-EB42-B0C8-BE65828CF886}" type="presParOf" srcId="{EB67BA81-261E-4B49-AF00-7888DCA50827}" destId="{9FA69D95-BE40-EC4E-979A-EAF928AA7B0B}" srcOrd="1" destOrd="0" presId="urn:microsoft.com/office/officeart/2005/8/layout/lProcess2"/>
    <dgm:cxn modelId="{D2F9E1BC-7C46-D141-9E40-40131B8A99CB}" type="presParOf" srcId="{EB67BA81-261E-4B49-AF00-7888DCA50827}" destId="{2AB1DDFC-56E8-6841-B976-0EDC74C7BD16}" srcOrd="2" destOrd="0" presId="urn:microsoft.com/office/officeart/2005/8/layout/lProcess2"/>
    <dgm:cxn modelId="{7E74F540-F41C-2348-999C-631896D85D6C}" type="presParOf" srcId="{2AB1DDFC-56E8-6841-B976-0EDC74C7BD16}" destId="{41866185-9B66-7946-AD24-7601EF9BE8A9}" srcOrd="0" destOrd="0" presId="urn:microsoft.com/office/officeart/2005/8/layout/lProcess2"/>
    <dgm:cxn modelId="{FA6802AD-AB04-4248-A9A0-16A9A8118C72}" type="presParOf" srcId="{41866185-9B66-7946-AD24-7601EF9BE8A9}" destId="{F3794D44-2421-604F-9FD1-6C436C8561DE}" srcOrd="0" destOrd="0" presId="urn:microsoft.com/office/officeart/2005/8/layout/lProcess2"/>
    <dgm:cxn modelId="{1F0190DA-A6D1-AE40-AC34-7656EA2B06AB}" type="presParOf" srcId="{E71AEFF5-B35F-3E4F-9A69-85A29FBB056F}" destId="{FECBA00A-747B-7E4B-A756-DCD93C92DACA}" srcOrd="5" destOrd="0" presId="urn:microsoft.com/office/officeart/2005/8/layout/lProcess2"/>
    <dgm:cxn modelId="{3F472F9D-1AC7-B14B-9345-98B99A1D504B}" type="presParOf" srcId="{E71AEFF5-B35F-3E4F-9A69-85A29FBB056F}" destId="{8A48EC06-0FCB-DE49-BDFA-2F2D46071650}" srcOrd="6" destOrd="0" presId="urn:microsoft.com/office/officeart/2005/8/layout/lProcess2"/>
    <dgm:cxn modelId="{F36655C7-7B22-BB43-89F9-2EB741711CE8}" type="presParOf" srcId="{8A48EC06-0FCB-DE49-BDFA-2F2D46071650}" destId="{9E9C8D55-3148-6340-864D-ABBC62D922A9}" srcOrd="0" destOrd="0" presId="urn:microsoft.com/office/officeart/2005/8/layout/lProcess2"/>
    <dgm:cxn modelId="{870CDE8C-A1F9-C946-8296-0C5014E19835}" type="presParOf" srcId="{8A48EC06-0FCB-DE49-BDFA-2F2D46071650}" destId="{4F4B6C10-CD58-DB43-A37F-24A6FD08ED0F}" srcOrd="1" destOrd="0" presId="urn:microsoft.com/office/officeart/2005/8/layout/lProcess2"/>
    <dgm:cxn modelId="{A6AC2FE3-1CBA-E745-805D-61FAD8F6C0A7}" type="presParOf" srcId="{8A48EC06-0FCB-DE49-BDFA-2F2D46071650}" destId="{B04BAA6F-E280-5649-978E-D47BCA692F53}" srcOrd="2" destOrd="0" presId="urn:microsoft.com/office/officeart/2005/8/layout/lProcess2"/>
    <dgm:cxn modelId="{E4C401DD-8A45-9949-B8B4-0D09D3BE190A}" type="presParOf" srcId="{B04BAA6F-E280-5649-978E-D47BCA692F53}" destId="{2ED2AF36-6784-604C-9556-C676F2D305B4}" srcOrd="0" destOrd="0" presId="urn:microsoft.com/office/officeart/2005/8/layout/lProcess2"/>
    <dgm:cxn modelId="{F77E8E70-F03E-7F4E-A1ED-674187483ABF}" type="presParOf" srcId="{2ED2AF36-6784-604C-9556-C676F2D305B4}" destId="{548D6EDE-B8B3-C746-B02A-81D3EAD378CC}" srcOrd="0" destOrd="0" presId="urn:microsoft.com/office/officeart/2005/8/layout/lProcess2"/>
    <dgm:cxn modelId="{12B7915C-4FF4-E449-B83A-4A2B4F38998D}" type="presParOf" srcId="{E71AEFF5-B35F-3E4F-9A69-85A29FBB056F}" destId="{FA043391-5FFD-404E-B9CD-9900D2978B88}" srcOrd="7" destOrd="0" presId="urn:microsoft.com/office/officeart/2005/8/layout/lProcess2"/>
    <dgm:cxn modelId="{AD2A9505-1361-EA42-A521-BCA34D40DD92}" type="presParOf" srcId="{E71AEFF5-B35F-3E4F-9A69-85A29FBB056F}" destId="{0585A31A-DFAA-4047-A1A4-D8D59E3C3A72}" srcOrd="8" destOrd="0" presId="urn:microsoft.com/office/officeart/2005/8/layout/lProcess2"/>
    <dgm:cxn modelId="{17E94E0D-66C8-E944-B42A-32AD416439F0}" type="presParOf" srcId="{0585A31A-DFAA-4047-A1A4-D8D59E3C3A72}" destId="{D2904A41-28E5-B841-BDD0-D02AAA21D5D0}" srcOrd="0" destOrd="0" presId="urn:microsoft.com/office/officeart/2005/8/layout/lProcess2"/>
    <dgm:cxn modelId="{AA98C200-548D-6E46-9195-6B988B22322B}" type="presParOf" srcId="{0585A31A-DFAA-4047-A1A4-D8D59E3C3A72}" destId="{08CEF94A-E93E-574E-989A-04C40BF07E2B}" srcOrd="1" destOrd="0" presId="urn:microsoft.com/office/officeart/2005/8/layout/lProcess2"/>
    <dgm:cxn modelId="{9955CA61-CC9D-884E-B7C9-F08BB1378F5D}" type="presParOf" srcId="{0585A31A-DFAA-4047-A1A4-D8D59E3C3A72}" destId="{A76A7FA8-FD2C-F54F-9DBD-B7DB3036D0FF}" srcOrd="2" destOrd="0" presId="urn:microsoft.com/office/officeart/2005/8/layout/lProcess2"/>
    <dgm:cxn modelId="{9B3F4419-E2DB-E240-8DE7-D647C0742EAC}" type="presParOf" srcId="{A76A7FA8-FD2C-F54F-9DBD-B7DB3036D0FF}" destId="{E06C6E87-597C-914F-BC9A-73B303952AB9}" srcOrd="0" destOrd="0" presId="urn:microsoft.com/office/officeart/2005/8/layout/lProcess2"/>
    <dgm:cxn modelId="{0B0AF696-3EDC-6A42-A9AF-BFDD67337721}" type="presParOf" srcId="{E06C6E87-597C-914F-BC9A-73B303952AB9}" destId="{CB75F928-42A8-694A-BAC0-2BC29682B0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636429-2738-F546-A916-80EEDF1E10FA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C3467-9E26-444A-9A55-589C58FED18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A communication pathway connecting two or more devices</a:t>
          </a:r>
        </a:p>
      </dgm:t>
    </dgm:pt>
    <dgm:pt modelId="{9A6D1CD1-0E23-9142-A2F9-0C44E776B3B9}" type="parTrans" cxnId="{4870A548-57CA-A440-9FB7-55EC1395DD57}">
      <dgm:prSet/>
      <dgm:spPr/>
      <dgm:t>
        <a:bodyPr/>
        <a:lstStyle/>
        <a:p>
          <a:endParaRPr lang="en-US"/>
        </a:p>
      </dgm:t>
    </dgm:pt>
    <dgm:pt modelId="{27D62082-75CC-184C-9FB7-60E6C8978923}" type="sibTrans" cxnId="{4870A548-57CA-A440-9FB7-55EC1395DD57}">
      <dgm:prSet/>
      <dgm:spPr/>
      <dgm:t>
        <a:bodyPr/>
        <a:lstStyle/>
        <a:p>
          <a:endParaRPr lang="en-US" dirty="0"/>
        </a:p>
      </dgm:t>
    </dgm:pt>
    <dgm:pt modelId="{8F003CF4-8A60-984A-9D02-B6B83050EFD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Key characteristic is that it is a shared transmission medium</a:t>
          </a:r>
        </a:p>
      </dgm:t>
    </dgm:pt>
    <dgm:pt modelId="{E5F39706-E472-1549-A1DE-3650F1A7EE56}" type="parTrans" cxnId="{FF41DF3B-8F02-5945-B921-3CCF47CC9A4F}">
      <dgm:prSet/>
      <dgm:spPr/>
      <dgm:t>
        <a:bodyPr/>
        <a:lstStyle/>
        <a:p>
          <a:endParaRPr lang="en-US"/>
        </a:p>
      </dgm:t>
    </dgm:pt>
    <dgm:pt modelId="{3657E415-3A19-C14A-A100-CDCD225A6C98}" type="sibTrans" cxnId="{FF41DF3B-8F02-5945-B921-3CCF47CC9A4F}">
      <dgm:prSet/>
      <dgm:spPr/>
      <dgm:t>
        <a:bodyPr/>
        <a:lstStyle/>
        <a:p>
          <a:endParaRPr lang="en-US"/>
        </a:p>
      </dgm:t>
    </dgm:pt>
    <dgm:pt modelId="{CB4A86C1-E3C9-3F4E-A3D7-ADA5832AF8F4}">
      <dgm:prSet/>
      <dgm:spPr/>
      <dgm:t>
        <a:bodyPr/>
        <a:lstStyle/>
        <a:p>
          <a:pPr rtl="0"/>
          <a:r>
            <a:rPr lang="en-US" dirty="0"/>
            <a:t>Signals transmitted by any one device are available for reception by all other devices attached to the bus</a:t>
          </a:r>
        </a:p>
      </dgm:t>
    </dgm:pt>
    <dgm:pt modelId="{B8D28C66-3AC0-A149-A08C-BA984C1BC79C}" type="parTrans" cxnId="{75CA6EDC-3FAF-5149-9018-8FED8A7BD37D}">
      <dgm:prSet/>
      <dgm:spPr/>
      <dgm:t>
        <a:bodyPr/>
        <a:lstStyle/>
        <a:p>
          <a:endParaRPr lang="en-US"/>
        </a:p>
      </dgm:t>
    </dgm:pt>
    <dgm:pt modelId="{953D51F2-F817-5E4D-8D86-196CB93CCC36}" type="sibTrans" cxnId="{75CA6EDC-3FAF-5149-9018-8FED8A7BD37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9FD04-B2A9-5A45-85CD-5495455BDD3B}">
      <dgm:prSet/>
      <dgm:spPr/>
      <dgm:t>
        <a:bodyPr/>
        <a:lstStyle/>
        <a:p>
          <a:pPr rtl="0"/>
          <a:r>
            <a:rPr lang="en-US" dirty="0"/>
            <a:t>If two devices transmit during the same time period their signals will overlap and become garbled</a:t>
          </a:r>
        </a:p>
      </dgm:t>
    </dgm:pt>
    <dgm:pt modelId="{BD4BE912-0DB4-7E40-A21B-E9232D61E886}" type="parTrans" cxnId="{2059DCFF-53E0-974E-A713-1C509D93A546}">
      <dgm:prSet/>
      <dgm:spPr/>
      <dgm:t>
        <a:bodyPr/>
        <a:lstStyle/>
        <a:p>
          <a:endParaRPr lang="en-US"/>
        </a:p>
      </dgm:t>
    </dgm:pt>
    <dgm:pt modelId="{8E79852C-9C95-DA4F-BA96-D2C0410A69D0}" type="sibTrans" cxnId="{2059DCFF-53E0-974E-A713-1C509D93A546}">
      <dgm:prSet/>
      <dgm:spPr/>
      <dgm:t>
        <a:bodyPr/>
        <a:lstStyle/>
        <a:p>
          <a:endParaRPr lang="en-US"/>
        </a:p>
      </dgm:t>
    </dgm:pt>
    <dgm:pt modelId="{853B68A4-E045-6C44-81AC-BD6D2EDD6120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Typically consists of multiple communication lines</a:t>
          </a:r>
        </a:p>
      </dgm:t>
    </dgm:pt>
    <dgm:pt modelId="{E4A0037A-F217-1844-B047-E9B0F378373C}" type="parTrans" cxnId="{15A5C6EC-52BB-DB46-B48C-669F4803E4F1}">
      <dgm:prSet/>
      <dgm:spPr/>
      <dgm:t>
        <a:bodyPr/>
        <a:lstStyle/>
        <a:p>
          <a:endParaRPr lang="en-US"/>
        </a:p>
      </dgm:t>
    </dgm:pt>
    <dgm:pt modelId="{C2D31CE6-9201-EC44-B718-1FF04AE572E4}" type="sibTrans" cxnId="{15A5C6EC-52BB-DB46-B48C-669F4803E4F1}">
      <dgm:prSet/>
      <dgm:spPr/>
      <dgm:t>
        <a:bodyPr/>
        <a:lstStyle/>
        <a:p>
          <a:endParaRPr lang="en-US" dirty="0"/>
        </a:p>
      </dgm:t>
    </dgm:pt>
    <dgm:pt modelId="{5E2D62BE-266A-0D45-B906-1B29BDF34799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Each line is capable of transmitting signals representing binary 1 and binary 0</a:t>
          </a:r>
        </a:p>
      </dgm:t>
    </dgm:pt>
    <dgm:pt modelId="{D610DF42-3128-7A46-9764-92CC058A4459}" type="parTrans" cxnId="{EF81B034-F645-CB4C-B13B-6979989D1400}">
      <dgm:prSet/>
      <dgm:spPr/>
      <dgm:t>
        <a:bodyPr/>
        <a:lstStyle/>
        <a:p>
          <a:endParaRPr lang="en-US"/>
        </a:p>
      </dgm:t>
    </dgm:pt>
    <dgm:pt modelId="{61584508-4468-A04C-B932-71D19C1A3A71}" type="sibTrans" cxnId="{EF81B034-F645-CB4C-B13B-6979989D1400}">
      <dgm:prSet/>
      <dgm:spPr/>
      <dgm:t>
        <a:bodyPr/>
        <a:lstStyle/>
        <a:p>
          <a:endParaRPr lang="en-US"/>
        </a:p>
      </dgm:t>
    </dgm:pt>
    <dgm:pt modelId="{1DD15041-7803-0446-9821-1DE8F32CE256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Computer systems contain a number of different buses that provide pathways between components at various levels of the computer system hierarchy</a:t>
          </a:r>
        </a:p>
      </dgm:t>
    </dgm:pt>
    <dgm:pt modelId="{19707EF3-5F9A-B24F-A7F5-F811CD9FA81C}" type="parTrans" cxnId="{BD11BB93-7303-7D44-B65C-8B362008FC53}">
      <dgm:prSet/>
      <dgm:spPr/>
      <dgm:t>
        <a:bodyPr/>
        <a:lstStyle/>
        <a:p>
          <a:endParaRPr lang="en-US"/>
        </a:p>
      </dgm:t>
    </dgm:pt>
    <dgm:pt modelId="{893785DB-B566-C34C-9F83-50CFBE946D7E}" type="sibTrans" cxnId="{BD11BB93-7303-7D44-B65C-8B362008FC53}">
      <dgm:prSet/>
      <dgm:spPr/>
      <dgm:t>
        <a:bodyPr/>
        <a:lstStyle/>
        <a:p>
          <a:endParaRPr lang="en-US" dirty="0"/>
        </a:p>
      </dgm:t>
    </dgm:pt>
    <dgm:pt modelId="{7525A05C-DEEF-D049-B433-AEDEF823843A}">
      <dgm:prSet/>
      <dgm:spPr/>
      <dgm:t>
        <a:bodyPr/>
        <a:lstStyle/>
        <a:p>
          <a:pPr rtl="0"/>
          <a:r>
            <a:rPr lang="en-US" i="1" dirty="0"/>
            <a:t>System bus</a:t>
          </a:r>
          <a:endParaRPr lang="en-US" dirty="0"/>
        </a:p>
      </dgm:t>
    </dgm:pt>
    <dgm:pt modelId="{E735B630-CC49-9E48-8EED-DA8014D4EE6B}" type="parTrans" cxnId="{FD2E9F45-5DFA-CE49-BAD9-A76390B6C77C}">
      <dgm:prSet/>
      <dgm:spPr/>
      <dgm:t>
        <a:bodyPr/>
        <a:lstStyle/>
        <a:p>
          <a:endParaRPr lang="en-US"/>
        </a:p>
      </dgm:t>
    </dgm:pt>
    <dgm:pt modelId="{D77C5A79-43C5-E749-B5E4-BAA9AF38EDBC}" type="sibTrans" cxnId="{FD2E9F45-5DFA-CE49-BAD9-A76390B6C77C}">
      <dgm:prSet/>
      <dgm:spPr/>
      <dgm:t>
        <a:bodyPr/>
        <a:lstStyle/>
        <a:p>
          <a:endParaRPr lang="en-US" dirty="0"/>
        </a:p>
      </dgm:t>
    </dgm:pt>
    <dgm:pt modelId="{C55C8E9B-FD37-074C-BFF6-DD30EBBEBEA5}">
      <dgm:prSet/>
      <dgm:spPr/>
      <dgm:t>
        <a:bodyPr/>
        <a:lstStyle/>
        <a:p>
          <a:pPr rtl="0"/>
          <a:r>
            <a:rPr lang="en-US" dirty="0"/>
            <a:t>A bus that connects major computer components (processor, memory, I/O)</a:t>
          </a:r>
        </a:p>
      </dgm:t>
    </dgm:pt>
    <dgm:pt modelId="{F23FBEB8-51B6-D54D-A709-F8CF761EE4F2}" type="parTrans" cxnId="{3413FAC6-9E2A-6D4C-8592-9F31D272D137}">
      <dgm:prSet/>
      <dgm:spPr/>
      <dgm:t>
        <a:bodyPr/>
        <a:lstStyle/>
        <a:p>
          <a:endParaRPr lang="en-US"/>
        </a:p>
      </dgm:t>
    </dgm:pt>
    <dgm:pt modelId="{F1D0A3C7-FD5B-B843-88CC-469769BC25B8}" type="sibTrans" cxnId="{3413FAC6-9E2A-6D4C-8592-9F31D272D137}">
      <dgm:prSet/>
      <dgm:spPr/>
      <dgm:t>
        <a:bodyPr/>
        <a:lstStyle/>
        <a:p>
          <a:endParaRPr lang="en-US"/>
        </a:p>
      </dgm:t>
    </dgm:pt>
    <dgm:pt modelId="{FED9EA23-173A-404C-87C6-AC58E07F238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GB" dirty="0"/>
            <a:t>The most common computer interconnection structures are based on the use of one or more system buses</a:t>
          </a:r>
        </a:p>
      </dgm:t>
    </dgm:pt>
    <dgm:pt modelId="{EF95EAB5-4B6A-7B46-9805-48F1555C5601}" type="parTrans" cxnId="{ED2CF9DF-E8F0-A14C-B970-12021D55A99B}">
      <dgm:prSet/>
      <dgm:spPr/>
      <dgm:t>
        <a:bodyPr/>
        <a:lstStyle/>
        <a:p>
          <a:endParaRPr lang="en-US"/>
        </a:p>
      </dgm:t>
    </dgm:pt>
    <dgm:pt modelId="{E1DD6C9C-D477-2440-99E1-8F42B7070D9F}" type="sibTrans" cxnId="{ED2CF9DF-E8F0-A14C-B970-12021D55A99B}">
      <dgm:prSet/>
      <dgm:spPr/>
      <dgm:t>
        <a:bodyPr/>
        <a:lstStyle/>
        <a:p>
          <a:endParaRPr lang="en-US"/>
        </a:p>
      </dgm:t>
    </dgm:pt>
    <dgm:pt modelId="{C1E8BCA6-215E-E746-AEBE-E22E0BFEF693}" type="pres">
      <dgm:prSet presAssocID="{1C636429-2738-F546-A916-80EEDF1E10FA}" presName="Name0" presStyleCnt="0">
        <dgm:presLayoutVars>
          <dgm:dir/>
          <dgm:resizeHandles val="exact"/>
        </dgm:presLayoutVars>
      </dgm:prSet>
      <dgm:spPr/>
    </dgm:pt>
    <dgm:pt modelId="{4198B288-5E33-5949-9D82-DB2307909588}" type="pres">
      <dgm:prSet presAssocID="{E09C3467-9E26-444A-9A55-589C58FED186}" presName="node" presStyleLbl="node1" presStyleIdx="0" presStyleCnt="6">
        <dgm:presLayoutVars>
          <dgm:bulletEnabled val="1"/>
        </dgm:presLayoutVars>
      </dgm:prSet>
      <dgm:spPr/>
    </dgm:pt>
    <dgm:pt modelId="{631121B5-F90D-4E46-B8FD-6CEC9D573020}" type="pres">
      <dgm:prSet presAssocID="{27D62082-75CC-184C-9FB7-60E6C8978923}" presName="sibTrans" presStyleLbl="sibTrans1D1" presStyleIdx="0" presStyleCnt="5"/>
      <dgm:spPr/>
    </dgm:pt>
    <dgm:pt modelId="{7F0E2F1E-C94E-DA40-B648-541F47EB3C53}" type="pres">
      <dgm:prSet presAssocID="{27D62082-75CC-184C-9FB7-60E6C8978923}" presName="connectorText" presStyleLbl="sibTrans1D1" presStyleIdx="0" presStyleCnt="5"/>
      <dgm:spPr/>
    </dgm:pt>
    <dgm:pt modelId="{5E43B7A7-1089-3A4F-B1C4-0B9B8381D3AD}" type="pres">
      <dgm:prSet presAssocID="{CB4A86C1-E3C9-3F4E-A3D7-ADA5832AF8F4}" presName="node" presStyleLbl="node1" presStyleIdx="1" presStyleCnt="6">
        <dgm:presLayoutVars>
          <dgm:bulletEnabled val="1"/>
        </dgm:presLayoutVars>
      </dgm:prSet>
      <dgm:spPr/>
    </dgm:pt>
    <dgm:pt modelId="{6E7EBF88-55F2-0E4E-90DA-D1819370D293}" type="pres">
      <dgm:prSet presAssocID="{953D51F2-F817-5E4D-8D86-196CB93CCC36}" presName="sibTrans" presStyleLbl="sibTrans1D1" presStyleIdx="1" presStyleCnt="5"/>
      <dgm:spPr/>
    </dgm:pt>
    <dgm:pt modelId="{9BF7BD5C-860D-934F-89CF-ACA271BC028C}" type="pres">
      <dgm:prSet presAssocID="{953D51F2-F817-5E4D-8D86-196CB93CCC36}" presName="connectorText" presStyleLbl="sibTrans1D1" presStyleIdx="1" presStyleCnt="5"/>
      <dgm:spPr/>
    </dgm:pt>
    <dgm:pt modelId="{9631B1BB-A22D-5A45-ABBF-FE947F511F80}" type="pres">
      <dgm:prSet presAssocID="{853B68A4-E045-6C44-81AC-BD6D2EDD6120}" presName="node" presStyleLbl="node1" presStyleIdx="2" presStyleCnt="6">
        <dgm:presLayoutVars>
          <dgm:bulletEnabled val="1"/>
        </dgm:presLayoutVars>
      </dgm:prSet>
      <dgm:spPr/>
    </dgm:pt>
    <dgm:pt modelId="{51079562-9429-E64A-9F8F-15ABD7DBF7FD}" type="pres">
      <dgm:prSet presAssocID="{C2D31CE6-9201-EC44-B718-1FF04AE572E4}" presName="sibTrans" presStyleLbl="sibTrans1D1" presStyleIdx="2" presStyleCnt="5"/>
      <dgm:spPr/>
    </dgm:pt>
    <dgm:pt modelId="{E7CBA334-3534-BB45-AC94-C45FF46DDE2D}" type="pres">
      <dgm:prSet presAssocID="{C2D31CE6-9201-EC44-B718-1FF04AE572E4}" presName="connectorText" presStyleLbl="sibTrans1D1" presStyleIdx="2" presStyleCnt="5"/>
      <dgm:spPr/>
    </dgm:pt>
    <dgm:pt modelId="{B109764F-60F3-E749-9AE5-95B69D3F63D9}" type="pres">
      <dgm:prSet presAssocID="{1DD15041-7803-0446-9821-1DE8F32CE256}" presName="node" presStyleLbl="node1" presStyleIdx="3" presStyleCnt="6">
        <dgm:presLayoutVars>
          <dgm:bulletEnabled val="1"/>
        </dgm:presLayoutVars>
      </dgm:prSet>
      <dgm:spPr/>
    </dgm:pt>
    <dgm:pt modelId="{C1D27491-8205-D643-90DC-71FD8A31FE32}" type="pres">
      <dgm:prSet presAssocID="{893785DB-B566-C34C-9F83-50CFBE946D7E}" presName="sibTrans" presStyleLbl="sibTrans1D1" presStyleIdx="3" presStyleCnt="5"/>
      <dgm:spPr/>
    </dgm:pt>
    <dgm:pt modelId="{0B0338DD-BBC5-D445-A1DF-1C17B2010AD2}" type="pres">
      <dgm:prSet presAssocID="{893785DB-B566-C34C-9F83-50CFBE946D7E}" presName="connectorText" presStyleLbl="sibTrans1D1" presStyleIdx="3" presStyleCnt="5"/>
      <dgm:spPr/>
    </dgm:pt>
    <dgm:pt modelId="{D48F7CAA-0278-8240-8FAA-FE067A5D04D9}" type="pres">
      <dgm:prSet presAssocID="{7525A05C-DEEF-D049-B433-AEDEF823843A}" presName="node" presStyleLbl="node1" presStyleIdx="4" presStyleCnt="6">
        <dgm:presLayoutVars>
          <dgm:bulletEnabled val="1"/>
        </dgm:presLayoutVars>
      </dgm:prSet>
      <dgm:spPr/>
    </dgm:pt>
    <dgm:pt modelId="{71B0C6C9-D4C6-D84F-8A1A-6C057EDBC2A7}" type="pres">
      <dgm:prSet presAssocID="{D77C5A79-43C5-E749-B5E4-BAA9AF38EDBC}" presName="sibTrans" presStyleLbl="sibTrans1D1" presStyleIdx="4" presStyleCnt="5"/>
      <dgm:spPr/>
    </dgm:pt>
    <dgm:pt modelId="{62EFFE04-00EA-D148-93F4-E1428BE2580F}" type="pres">
      <dgm:prSet presAssocID="{D77C5A79-43C5-E749-B5E4-BAA9AF38EDBC}" presName="connectorText" presStyleLbl="sibTrans1D1" presStyleIdx="4" presStyleCnt="5"/>
      <dgm:spPr/>
    </dgm:pt>
    <dgm:pt modelId="{4A9314AF-31E5-2F46-A15A-D4ED62769F9A}" type="pres">
      <dgm:prSet presAssocID="{FED9EA23-173A-404C-87C6-AC58E07F2389}" presName="node" presStyleLbl="node1" presStyleIdx="5" presStyleCnt="6">
        <dgm:presLayoutVars>
          <dgm:bulletEnabled val="1"/>
        </dgm:presLayoutVars>
      </dgm:prSet>
      <dgm:spPr/>
    </dgm:pt>
  </dgm:ptLst>
  <dgm:cxnLst>
    <dgm:cxn modelId="{07F1F00F-DBCB-FB42-88D6-E78440CC24B3}" type="presOf" srcId="{27D62082-75CC-184C-9FB7-60E6C8978923}" destId="{631121B5-F90D-4E46-B8FD-6CEC9D573020}" srcOrd="0" destOrd="0" presId="urn:microsoft.com/office/officeart/2005/8/layout/bProcess3"/>
    <dgm:cxn modelId="{0E556C1A-9695-4749-922E-E7E6ED13556D}" type="presOf" srcId="{D77C5A79-43C5-E749-B5E4-BAA9AF38EDBC}" destId="{62EFFE04-00EA-D148-93F4-E1428BE2580F}" srcOrd="1" destOrd="0" presId="urn:microsoft.com/office/officeart/2005/8/layout/bProcess3"/>
    <dgm:cxn modelId="{62B59A1C-A224-0540-9F76-154D2D900A80}" type="presOf" srcId="{953D51F2-F817-5E4D-8D86-196CB93CCC36}" destId="{9BF7BD5C-860D-934F-89CF-ACA271BC028C}" srcOrd="1" destOrd="0" presId="urn:microsoft.com/office/officeart/2005/8/layout/bProcess3"/>
    <dgm:cxn modelId="{2C88BC25-E45E-CD48-8864-BF3C727BFA21}" type="presOf" srcId="{C55C8E9B-FD37-074C-BFF6-DD30EBBEBEA5}" destId="{D48F7CAA-0278-8240-8FAA-FE067A5D04D9}" srcOrd="0" destOrd="1" presId="urn:microsoft.com/office/officeart/2005/8/layout/bProcess3"/>
    <dgm:cxn modelId="{F9F6F226-9270-5A4C-8BAE-0355E0C1FDE0}" type="presOf" srcId="{CB4A86C1-E3C9-3F4E-A3D7-ADA5832AF8F4}" destId="{5E43B7A7-1089-3A4F-B1C4-0B9B8381D3AD}" srcOrd="0" destOrd="0" presId="urn:microsoft.com/office/officeart/2005/8/layout/bProcess3"/>
    <dgm:cxn modelId="{11A4AF2D-5EE7-E34B-913D-88830DC4F30B}" type="presOf" srcId="{C2D31CE6-9201-EC44-B718-1FF04AE572E4}" destId="{E7CBA334-3534-BB45-AC94-C45FF46DDE2D}" srcOrd="1" destOrd="0" presId="urn:microsoft.com/office/officeart/2005/8/layout/bProcess3"/>
    <dgm:cxn modelId="{C3C83930-E0AD-944E-BED2-A1A5340AFE49}" type="presOf" srcId="{853B68A4-E045-6C44-81AC-BD6D2EDD6120}" destId="{9631B1BB-A22D-5A45-ABBF-FE947F511F80}" srcOrd="0" destOrd="0" presId="urn:microsoft.com/office/officeart/2005/8/layout/bProcess3"/>
    <dgm:cxn modelId="{AE604032-3B31-1347-88E1-AE7B30D2ABEB}" type="presOf" srcId="{E09C3467-9E26-444A-9A55-589C58FED186}" destId="{4198B288-5E33-5949-9D82-DB2307909588}" srcOrd="0" destOrd="0" presId="urn:microsoft.com/office/officeart/2005/8/layout/bProcess3"/>
    <dgm:cxn modelId="{EF81B034-F645-CB4C-B13B-6979989D1400}" srcId="{853B68A4-E045-6C44-81AC-BD6D2EDD6120}" destId="{5E2D62BE-266A-0D45-B906-1B29BDF34799}" srcOrd="0" destOrd="0" parTransId="{D610DF42-3128-7A46-9764-92CC058A4459}" sibTransId="{61584508-4468-A04C-B932-71D19C1A3A71}"/>
    <dgm:cxn modelId="{FF41DF3B-8F02-5945-B921-3CCF47CC9A4F}" srcId="{E09C3467-9E26-444A-9A55-589C58FED186}" destId="{8F003CF4-8A60-984A-9D02-B6B83050EFD0}" srcOrd="0" destOrd="0" parTransId="{E5F39706-E472-1549-A1DE-3650F1A7EE56}" sibTransId="{3657E415-3A19-C14A-A100-CDCD225A6C98}"/>
    <dgm:cxn modelId="{9D812C61-E5C4-984A-895C-8A81CDB77470}" type="presOf" srcId="{FED9EA23-173A-404C-87C6-AC58E07F2389}" destId="{4A9314AF-31E5-2F46-A15A-D4ED62769F9A}" srcOrd="0" destOrd="0" presId="urn:microsoft.com/office/officeart/2005/8/layout/bProcess3"/>
    <dgm:cxn modelId="{FD2E9F45-5DFA-CE49-BAD9-A76390B6C77C}" srcId="{1C636429-2738-F546-A916-80EEDF1E10FA}" destId="{7525A05C-DEEF-D049-B433-AEDEF823843A}" srcOrd="4" destOrd="0" parTransId="{E735B630-CC49-9E48-8EED-DA8014D4EE6B}" sibTransId="{D77C5A79-43C5-E749-B5E4-BAA9AF38EDBC}"/>
    <dgm:cxn modelId="{23627A47-FCAC-E646-822E-FCB10549E760}" type="presOf" srcId="{CE39FD04-B2A9-5A45-85CD-5495455BDD3B}" destId="{5E43B7A7-1089-3A4F-B1C4-0B9B8381D3AD}" srcOrd="0" destOrd="1" presId="urn:microsoft.com/office/officeart/2005/8/layout/bProcess3"/>
    <dgm:cxn modelId="{4870A548-57CA-A440-9FB7-55EC1395DD57}" srcId="{1C636429-2738-F546-A916-80EEDF1E10FA}" destId="{E09C3467-9E26-444A-9A55-589C58FED186}" srcOrd="0" destOrd="0" parTransId="{9A6D1CD1-0E23-9142-A2F9-0C44E776B3B9}" sibTransId="{27D62082-75CC-184C-9FB7-60E6C8978923}"/>
    <dgm:cxn modelId="{140C364B-10E1-4F47-9F59-C92498A2E08E}" type="presOf" srcId="{893785DB-B566-C34C-9F83-50CFBE946D7E}" destId="{0B0338DD-BBC5-D445-A1DF-1C17B2010AD2}" srcOrd="1" destOrd="0" presId="urn:microsoft.com/office/officeart/2005/8/layout/bProcess3"/>
    <dgm:cxn modelId="{9BABC76F-F228-284D-BCDC-76F12750D332}" type="presOf" srcId="{1C636429-2738-F546-A916-80EEDF1E10FA}" destId="{C1E8BCA6-215E-E746-AEBE-E22E0BFEF693}" srcOrd="0" destOrd="0" presId="urn:microsoft.com/office/officeart/2005/8/layout/bProcess3"/>
    <dgm:cxn modelId="{6F212F72-79A3-9A4C-856F-4BA488B4879A}" type="presOf" srcId="{5E2D62BE-266A-0D45-B906-1B29BDF34799}" destId="{9631B1BB-A22D-5A45-ABBF-FE947F511F80}" srcOrd="0" destOrd="1" presId="urn:microsoft.com/office/officeart/2005/8/layout/bProcess3"/>
    <dgm:cxn modelId="{9996DF7F-EDC8-704D-8256-7168583C0E34}" type="presOf" srcId="{953D51F2-F817-5E4D-8D86-196CB93CCC36}" destId="{6E7EBF88-55F2-0E4E-90DA-D1819370D293}" srcOrd="0" destOrd="0" presId="urn:microsoft.com/office/officeart/2005/8/layout/bProcess3"/>
    <dgm:cxn modelId="{9B77358C-DE90-9145-BF6C-1F3307857ADA}" type="presOf" srcId="{C2D31CE6-9201-EC44-B718-1FF04AE572E4}" destId="{51079562-9429-E64A-9F8F-15ABD7DBF7FD}" srcOrd="0" destOrd="0" presId="urn:microsoft.com/office/officeart/2005/8/layout/bProcess3"/>
    <dgm:cxn modelId="{E88D488E-7DB9-5E44-B439-9C141F045096}" type="presOf" srcId="{893785DB-B566-C34C-9F83-50CFBE946D7E}" destId="{C1D27491-8205-D643-90DC-71FD8A31FE32}" srcOrd="0" destOrd="0" presId="urn:microsoft.com/office/officeart/2005/8/layout/bProcess3"/>
    <dgm:cxn modelId="{BD11BB93-7303-7D44-B65C-8B362008FC53}" srcId="{1C636429-2738-F546-A916-80EEDF1E10FA}" destId="{1DD15041-7803-0446-9821-1DE8F32CE256}" srcOrd="3" destOrd="0" parTransId="{19707EF3-5F9A-B24F-A7F5-F811CD9FA81C}" sibTransId="{893785DB-B566-C34C-9F83-50CFBE946D7E}"/>
    <dgm:cxn modelId="{83C117A0-3500-3347-9E53-F195171DD773}" type="presOf" srcId="{D77C5A79-43C5-E749-B5E4-BAA9AF38EDBC}" destId="{71B0C6C9-D4C6-D84F-8A1A-6C057EDBC2A7}" srcOrd="0" destOrd="0" presId="urn:microsoft.com/office/officeart/2005/8/layout/bProcess3"/>
    <dgm:cxn modelId="{3413FAC6-9E2A-6D4C-8592-9F31D272D137}" srcId="{7525A05C-DEEF-D049-B433-AEDEF823843A}" destId="{C55C8E9B-FD37-074C-BFF6-DD30EBBEBEA5}" srcOrd="0" destOrd="0" parTransId="{F23FBEB8-51B6-D54D-A709-F8CF761EE4F2}" sibTransId="{F1D0A3C7-FD5B-B843-88CC-469769BC25B8}"/>
    <dgm:cxn modelId="{AE0A59C8-4CFB-F54E-8A20-2CDF8A0F2002}" type="presOf" srcId="{7525A05C-DEEF-D049-B433-AEDEF823843A}" destId="{D48F7CAA-0278-8240-8FAA-FE067A5D04D9}" srcOrd="0" destOrd="0" presId="urn:microsoft.com/office/officeart/2005/8/layout/bProcess3"/>
    <dgm:cxn modelId="{7C07FBD4-EAD3-4D4E-BF2D-18600565EA33}" type="presOf" srcId="{27D62082-75CC-184C-9FB7-60E6C8978923}" destId="{7F0E2F1E-C94E-DA40-B648-541F47EB3C53}" srcOrd="1" destOrd="0" presId="urn:microsoft.com/office/officeart/2005/8/layout/bProcess3"/>
    <dgm:cxn modelId="{75CA6EDC-3FAF-5149-9018-8FED8A7BD37D}" srcId="{1C636429-2738-F546-A916-80EEDF1E10FA}" destId="{CB4A86C1-E3C9-3F4E-A3D7-ADA5832AF8F4}" srcOrd="1" destOrd="0" parTransId="{B8D28C66-3AC0-A149-A08C-BA984C1BC79C}" sibTransId="{953D51F2-F817-5E4D-8D86-196CB93CCC36}"/>
    <dgm:cxn modelId="{ED2CF9DF-E8F0-A14C-B970-12021D55A99B}" srcId="{1C636429-2738-F546-A916-80EEDF1E10FA}" destId="{FED9EA23-173A-404C-87C6-AC58E07F2389}" srcOrd="5" destOrd="0" parTransId="{EF95EAB5-4B6A-7B46-9805-48F1555C5601}" sibTransId="{E1DD6C9C-D477-2440-99E1-8F42B7070D9F}"/>
    <dgm:cxn modelId="{147CEFEA-A202-5B40-A2D9-A3C9DCD1BD6E}" type="presOf" srcId="{8F003CF4-8A60-984A-9D02-B6B83050EFD0}" destId="{4198B288-5E33-5949-9D82-DB2307909588}" srcOrd="0" destOrd="1" presId="urn:microsoft.com/office/officeart/2005/8/layout/bProcess3"/>
    <dgm:cxn modelId="{15A5C6EC-52BB-DB46-B48C-669F4803E4F1}" srcId="{1C636429-2738-F546-A916-80EEDF1E10FA}" destId="{853B68A4-E045-6C44-81AC-BD6D2EDD6120}" srcOrd="2" destOrd="0" parTransId="{E4A0037A-F217-1844-B047-E9B0F378373C}" sibTransId="{C2D31CE6-9201-EC44-B718-1FF04AE572E4}"/>
    <dgm:cxn modelId="{F092D1F4-B90D-C549-9991-4175A5FECA83}" type="presOf" srcId="{1DD15041-7803-0446-9821-1DE8F32CE256}" destId="{B109764F-60F3-E749-9AE5-95B69D3F63D9}" srcOrd="0" destOrd="0" presId="urn:microsoft.com/office/officeart/2005/8/layout/bProcess3"/>
    <dgm:cxn modelId="{2059DCFF-53E0-974E-A713-1C509D93A546}" srcId="{CB4A86C1-E3C9-3F4E-A3D7-ADA5832AF8F4}" destId="{CE39FD04-B2A9-5A45-85CD-5495455BDD3B}" srcOrd="0" destOrd="0" parTransId="{BD4BE912-0DB4-7E40-A21B-E9232D61E886}" sibTransId="{8E79852C-9C95-DA4F-BA96-D2C0410A69D0}"/>
    <dgm:cxn modelId="{45C66AD1-7C7E-2541-BE5B-536F796538FA}" type="presParOf" srcId="{C1E8BCA6-215E-E746-AEBE-E22E0BFEF693}" destId="{4198B288-5E33-5949-9D82-DB2307909588}" srcOrd="0" destOrd="0" presId="urn:microsoft.com/office/officeart/2005/8/layout/bProcess3"/>
    <dgm:cxn modelId="{FEDC2418-FB59-E646-8426-C60326DC6763}" type="presParOf" srcId="{C1E8BCA6-215E-E746-AEBE-E22E0BFEF693}" destId="{631121B5-F90D-4E46-B8FD-6CEC9D573020}" srcOrd="1" destOrd="0" presId="urn:microsoft.com/office/officeart/2005/8/layout/bProcess3"/>
    <dgm:cxn modelId="{3BA37769-9FC1-2745-91EB-588463F88803}" type="presParOf" srcId="{631121B5-F90D-4E46-B8FD-6CEC9D573020}" destId="{7F0E2F1E-C94E-DA40-B648-541F47EB3C53}" srcOrd="0" destOrd="0" presId="urn:microsoft.com/office/officeart/2005/8/layout/bProcess3"/>
    <dgm:cxn modelId="{D339BECC-4C71-D942-98A7-26C365670F4B}" type="presParOf" srcId="{C1E8BCA6-215E-E746-AEBE-E22E0BFEF693}" destId="{5E43B7A7-1089-3A4F-B1C4-0B9B8381D3AD}" srcOrd="2" destOrd="0" presId="urn:microsoft.com/office/officeart/2005/8/layout/bProcess3"/>
    <dgm:cxn modelId="{A204AF74-CC8E-D74C-A16A-2C677BF367AA}" type="presParOf" srcId="{C1E8BCA6-215E-E746-AEBE-E22E0BFEF693}" destId="{6E7EBF88-55F2-0E4E-90DA-D1819370D293}" srcOrd="3" destOrd="0" presId="urn:microsoft.com/office/officeart/2005/8/layout/bProcess3"/>
    <dgm:cxn modelId="{25207581-28D5-DC48-8A7A-74E6A9FB6488}" type="presParOf" srcId="{6E7EBF88-55F2-0E4E-90DA-D1819370D293}" destId="{9BF7BD5C-860D-934F-89CF-ACA271BC028C}" srcOrd="0" destOrd="0" presId="urn:microsoft.com/office/officeart/2005/8/layout/bProcess3"/>
    <dgm:cxn modelId="{20665886-4032-774D-BF3E-5F750FEE49F0}" type="presParOf" srcId="{C1E8BCA6-215E-E746-AEBE-E22E0BFEF693}" destId="{9631B1BB-A22D-5A45-ABBF-FE947F511F80}" srcOrd="4" destOrd="0" presId="urn:microsoft.com/office/officeart/2005/8/layout/bProcess3"/>
    <dgm:cxn modelId="{83D42006-4953-DD4E-95DA-239742B2C749}" type="presParOf" srcId="{C1E8BCA6-215E-E746-AEBE-E22E0BFEF693}" destId="{51079562-9429-E64A-9F8F-15ABD7DBF7FD}" srcOrd="5" destOrd="0" presId="urn:microsoft.com/office/officeart/2005/8/layout/bProcess3"/>
    <dgm:cxn modelId="{EEE7CC3B-2654-884A-A37E-5298812A56AF}" type="presParOf" srcId="{51079562-9429-E64A-9F8F-15ABD7DBF7FD}" destId="{E7CBA334-3534-BB45-AC94-C45FF46DDE2D}" srcOrd="0" destOrd="0" presId="urn:microsoft.com/office/officeart/2005/8/layout/bProcess3"/>
    <dgm:cxn modelId="{62F2329E-DA06-6D4E-966E-EDAFC82ED476}" type="presParOf" srcId="{C1E8BCA6-215E-E746-AEBE-E22E0BFEF693}" destId="{B109764F-60F3-E749-9AE5-95B69D3F63D9}" srcOrd="6" destOrd="0" presId="urn:microsoft.com/office/officeart/2005/8/layout/bProcess3"/>
    <dgm:cxn modelId="{17B91066-E056-7F4D-B2AB-6DFC79AF8046}" type="presParOf" srcId="{C1E8BCA6-215E-E746-AEBE-E22E0BFEF693}" destId="{C1D27491-8205-D643-90DC-71FD8A31FE32}" srcOrd="7" destOrd="0" presId="urn:microsoft.com/office/officeart/2005/8/layout/bProcess3"/>
    <dgm:cxn modelId="{5ED82122-3124-DE48-BDED-CD37825BBAEA}" type="presParOf" srcId="{C1D27491-8205-D643-90DC-71FD8A31FE32}" destId="{0B0338DD-BBC5-D445-A1DF-1C17B2010AD2}" srcOrd="0" destOrd="0" presId="urn:microsoft.com/office/officeart/2005/8/layout/bProcess3"/>
    <dgm:cxn modelId="{2935AB04-ED26-164A-8EF7-D0E5C409EAF6}" type="presParOf" srcId="{C1E8BCA6-215E-E746-AEBE-E22E0BFEF693}" destId="{D48F7CAA-0278-8240-8FAA-FE067A5D04D9}" srcOrd="8" destOrd="0" presId="urn:microsoft.com/office/officeart/2005/8/layout/bProcess3"/>
    <dgm:cxn modelId="{2DB0C3C2-9400-2241-B1F6-5E4907A11C4D}" type="presParOf" srcId="{C1E8BCA6-215E-E746-AEBE-E22E0BFEF693}" destId="{71B0C6C9-D4C6-D84F-8A1A-6C057EDBC2A7}" srcOrd="9" destOrd="0" presId="urn:microsoft.com/office/officeart/2005/8/layout/bProcess3"/>
    <dgm:cxn modelId="{720AF23A-C09C-D446-8E4F-3CBCD4DFFFAB}" type="presParOf" srcId="{71B0C6C9-D4C6-D84F-8A1A-6C057EDBC2A7}" destId="{62EFFE04-00EA-D148-93F4-E1428BE2580F}" srcOrd="0" destOrd="0" presId="urn:microsoft.com/office/officeart/2005/8/layout/bProcess3"/>
    <dgm:cxn modelId="{ABE7D861-E79B-324E-9026-EF48DB72974A}" type="presParOf" srcId="{C1E8BCA6-215E-E746-AEBE-E22E0BFEF693}" destId="{4A9314AF-31E5-2F46-A15A-D4ED62769F9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95C8B2-9642-0449-93F7-3C51760F1A34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D0CE47-97A5-E24F-9275-7182B155D4CD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gm:t>
    </dgm:pt>
    <dgm:pt modelId="{EB207F82-D916-2740-A9B1-6723AA31F9D2}" type="parTrans" cxnId="{55EAE053-F070-A74B-96BD-D29900398303}">
      <dgm:prSet/>
      <dgm:spPr/>
      <dgm:t>
        <a:bodyPr/>
        <a:lstStyle/>
        <a:p>
          <a:endParaRPr lang="en-US"/>
        </a:p>
      </dgm:t>
    </dgm:pt>
    <dgm:pt modelId="{77F8759A-B7FA-5440-9D4A-AEC7CC3FF598}" type="sibTrans" cxnId="{55EAE053-F070-A74B-96BD-D29900398303}">
      <dgm:prSet/>
      <dgm:spPr/>
      <dgm:t>
        <a:bodyPr/>
        <a:lstStyle/>
        <a:p>
          <a:endParaRPr lang="en-US" dirty="0"/>
        </a:p>
      </dgm:t>
    </dgm:pt>
    <dgm:pt modelId="{43CD7155-CA35-A546-B59F-D879E8CE0CEA}">
      <dgm:prSet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gm:t>
    </dgm:pt>
    <dgm:pt modelId="{B0850E44-DB3D-7042-8539-593427B1A81C}" type="parTrans" cxnId="{765D3A70-C70C-514B-8B25-A133F06666E2}">
      <dgm:prSet/>
      <dgm:spPr/>
      <dgm:t>
        <a:bodyPr/>
        <a:lstStyle/>
        <a:p>
          <a:endParaRPr lang="en-US"/>
        </a:p>
      </dgm:t>
    </dgm:pt>
    <dgm:pt modelId="{CDDAF040-0E7B-984B-9E87-869488C1B894}" type="sibTrans" cxnId="{765D3A70-C70C-514B-8B25-A133F06666E2}">
      <dgm:prSet/>
      <dgm:spPr/>
      <dgm:t>
        <a:bodyPr/>
        <a:lstStyle/>
        <a:p>
          <a:endParaRPr lang="en-US" dirty="0"/>
        </a:p>
      </dgm:t>
    </dgm:pt>
    <dgm:pt modelId="{1AAC6EEE-461B-3842-B0ED-A4593E9F817B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gm:t>
    </dgm:pt>
    <dgm:pt modelId="{F5202892-F649-0144-887D-7AC32FA73BEF}" type="parTrans" cxnId="{8BC6AFC2-7B9C-5341-A791-A07442635419}">
      <dgm:prSet/>
      <dgm:spPr/>
      <dgm:t>
        <a:bodyPr/>
        <a:lstStyle/>
        <a:p>
          <a:endParaRPr lang="en-US"/>
        </a:p>
      </dgm:t>
    </dgm:pt>
    <dgm:pt modelId="{933BF280-5C8B-8946-83F6-817B5202C80D}" type="sibTrans" cxnId="{8BC6AFC2-7B9C-5341-A791-A07442635419}">
      <dgm:prSet/>
      <dgm:spPr/>
      <dgm:t>
        <a:bodyPr/>
        <a:lstStyle/>
        <a:p>
          <a:endParaRPr lang="en-US" dirty="0"/>
        </a:p>
      </dgm:t>
    </dgm:pt>
    <dgm:pt modelId="{7B5C7865-F134-744D-B38B-370CA10A1AC5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gm:t>
    </dgm:pt>
    <dgm:pt modelId="{9A8ABE53-5AAF-7B49-AAF4-E838FDE1E54A}" type="parTrans" cxnId="{C860E854-92C1-4C4A-A17B-6F95D63D6EEB}">
      <dgm:prSet/>
      <dgm:spPr/>
      <dgm:t>
        <a:bodyPr/>
        <a:lstStyle/>
        <a:p>
          <a:endParaRPr lang="en-US"/>
        </a:p>
      </dgm:t>
    </dgm:pt>
    <dgm:pt modelId="{7AE049DE-2BAF-C846-9A4A-9961465A48A9}" type="sibTrans" cxnId="{C860E854-92C1-4C4A-A17B-6F95D63D6EEB}">
      <dgm:prSet/>
      <dgm:spPr/>
      <dgm:t>
        <a:bodyPr/>
        <a:lstStyle/>
        <a:p>
          <a:endParaRPr lang="en-US"/>
        </a:p>
      </dgm:t>
    </dgm:pt>
    <dgm:pt modelId="{28739320-CC9B-1940-B126-6E14B9E0E2D9}" type="pres">
      <dgm:prSet presAssocID="{2495C8B2-9642-0449-93F7-3C51760F1A34}" presName="Name0" presStyleCnt="0">
        <dgm:presLayoutVars>
          <dgm:dir/>
          <dgm:resizeHandles val="exact"/>
        </dgm:presLayoutVars>
      </dgm:prSet>
      <dgm:spPr/>
    </dgm:pt>
    <dgm:pt modelId="{FB6AD10D-0170-A941-8C38-590D121EC16D}" type="pres">
      <dgm:prSet presAssocID="{06D0CE47-97A5-E24F-9275-7182B155D4CD}" presName="node" presStyleLbl="node1" presStyleIdx="0" presStyleCnt="4">
        <dgm:presLayoutVars>
          <dgm:bulletEnabled val="1"/>
        </dgm:presLayoutVars>
      </dgm:prSet>
      <dgm:spPr/>
    </dgm:pt>
    <dgm:pt modelId="{C7584B08-0A1F-BA49-88AC-29D02014566B}" type="pres">
      <dgm:prSet presAssocID="{77F8759A-B7FA-5440-9D4A-AEC7CC3FF598}" presName="sibTrans" presStyleLbl="sibTrans1D1" presStyleIdx="0" presStyleCnt="3"/>
      <dgm:spPr/>
    </dgm:pt>
    <dgm:pt modelId="{9358B347-AADE-6F4E-BA2C-D53B138F8F09}" type="pres">
      <dgm:prSet presAssocID="{77F8759A-B7FA-5440-9D4A-AEC7CC3FF598}" presName="connectorText" presStyleLbl="sibTrans1D1" presStyleIdx="0" presStyleCnt="3"/>
      <dgm:spPr/>
    </dgm:pt>
    <dgm:pt modelId="{C5C28F71-B6F1-6140-ABE4-F2F8EFEA2A60}" type="pres">
      <dgm:prSet presAssocID="{43CD7155-CA35-A546-B59F-D879E8CE0CEA}" presName="node" presStyleLbl="node1" presStyleIdx="1" presStyleCnt="4">
        <dgm:presLayoutVars>
          <dgm:bulletEnabled val="1"/>
        </dgm:presLayoutVars>
      </dgm:prSet>
      <dgm:spPr/>
    </dgm:pt>
    <dgm:pt modelId="{7C6C8CC4-8DDC-DB4A-A864-BBAD91FF52D0}" type="pres">
      <dgm:prSet presAssocID="{CDDAF040-0E7B-984B-9E87-869488C1B894}" presName="sibTrans" presStyleLbl="sibTrans1D1" presStyleIdx="1" presStyleCnt="3"/>
      <dgm:spPr/>
    </dgm:pt>
    <dgm:pt modelId="{B3398396-CF36-4049-A997-2CC644C2C964}" type="pres">
      <dgm:prSet presAssocID="{CDDAF040-0E7B-984B-9E87-869488C1B894}" presName="connectorText" presStyleLbl="sibTrans1D1" presStyleIdx="1" presStyleCnt="3"/>
      <dgm:spPr/>
    </dgm:pt>
    <dgm:pt modelId="{21465F50-952A-4B49-80A1-8A7E476A9ABC}" type="pres">
      <dgm:prSet presAssocID="{1AAC6EEE-461B-3842-B0ED-A4593E9F817B}" presName="node" presStyleLbl="node1" presStyleIdx="2" presStyleCnt="4">
        <dgm:presLayoutVars>
          <dgm:bulletEnabled val="1"/>
        </dgm:presLayoutVars>
      </dgm:prSet>
      <dgm:spPr/>
    </dgm:pt>
    <dgm:pt modelId="{CF1B19A3-10CB-BC46-BEE6-87DE4C2D918F}" type="pres">
      <dgm:prSet presAssocID="{933BF280-5C8B-8946-83F6-817B5202C80D}" presName="sibTrans" presStyleLbl="sibTrans1D1" presStyleIdx="2" presStyleCnt="3"/>
      <dgm:spPr/>
    </dgm:pt>
    <dgm:pt modelId="{FF20F125-3D9B-FD44-9BBD-6B12C47252B4}" type="pres">
      <dgm:prSet presAssocID="{933BF280-5C8B-8946-83F6-817B5202C80D}" presName="connectorText" presStyleLbl="sibTrans1D1" presStyleIdx="2" presStyleCnt="3"/>
      <dgm:spPr/>
    </dgm:pt>
    <dgm:pt modelId="{3448E9C8-F176-0341-AC42-1CEFBB051AEF}" type="pres">
      <dgm:prSet presAssocID="{7B5C7865-F134-744D-B38B-370CA10A1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E9549512-72C6-3748-BA62-EB0E51FB9339}" type="presOf" srcId="{43CD7155-CA35-A546-B59F-D879E8CE0CEA}" destId="{C5C28F71-B6F1-6140-ABE4-F2F8EFEA2A60}" srcOrd="0" destOrd="0" presId="urn:microsoft.com/office/officeart/2005/8/layout/bProcess3"/>
    <dgm:cxn modelId="{E3D09C21-7C03-244E-8E42-8DCCEDAFCB73}" type="presOf" srcId="{2495C8B2-9642-0449-93F7-3C51760F1A34}" destId="{28739320-CC9B-1940-B126-6E14B9E0E2D9}" srcOrd="0" destOrd="0" presId="urn:microsoft.com/office/officeart/2005/8/layout/bProcess3"/>
    <dgm:cxn modelId="{7338FC63-0C7A-1C42-AE91-0777F34ED8C5}" type="presOf" srcId="{CDDAF040-0E7B-984B-9E87-869488C1B894}" destId="{7C6C8CC4-8DDC-DB4A-A864-BBAD91FF52D0}" srcOrd="0" destOrd="0" presId="urn:microsoft.com/office/officeart/2005/8/layout/bProcess3"/>
    <dgm:cxn modelId="{ECF24F6A-A43F-F649-808B-8F9173359E10}" type="presOf" srcId="{933BF280-5C8B-8946-83F6-817B5202C80D}" destId="{FF20F125-3D9B-FD44-9BBD-6B12C47252B4}" srcOrd="1" destOrd="0" presId="urn:microsoft.com/office/officeart/2005/8/layout/bProcess3"/>
    <dgm:cxn modelId="{9458954F-5364-AF42-ABDB-5199DF3161CB}" type="presOf" srcId="{7B5C7865-F134-744D-B38B-370CA10A1AC5}" destId="{3448E9C8-F176-0341-AC42-1CEFBB051AEF}" srcOrd="0" destOrd="0" presId="urn:microsoft.com/office/officeart/2005/8/layout/bProcess3"/>
    <dgm:cxn modelId="{765D3A70-C70C-514B-8B25-A133F06666E2}" srcId="{2495C8B2-9642-0449-93F7-3C51760F1A34}" destId="{43CD7155-CA35-A546-B59F-D879E8CE0CEA}" srcOrd="1" destOrd="0" parTransId="{B0850E44-DB3D-7042-8539-593427B1A81C}" sibTransId="{CDDAF040-0E7B-984B-9E87-869488C1B894}"/>
    <dgm:cxn modelId="{55EAE053-F070-A74B-96BD-D29900398303}" srcId="{2495C8B2-9642-0449-93F7-3C51760F1A34}" destId="{06D0CE47-97A5-E24F-9275-7182B155D4CD}" srcOrd="0" destOrd="0" parTransId="{EB207F82-D916-2740-A9B1-6723AA31F9D2}" sibTransId="{77F8759A-B7FA-5440-9D4A-AEC7CC3FF598}"/>
    <dgm:cxn modelId="{C860E854-92C1-4C4A-A17B-6F95D63D6EEB}" srcId="{2495C8B2-9642-0449-93F7-3C51760F1A34}" destId="{7B5C7865-F134-744D-B38B-370CA10A1AC5}" srcOrd="3" destOrd="0" parTransId="{9A8ABE53-5AAF-7B49-AAF4-E838FDE1E54A}" sibTransId="{7AE049DE-2BAF-C846-9A4A-9961465A48A9}"/>
    <dgm:cxn modelId="{C8632283-988B-A246-A92A-72B594A3D257}" type="presOf" srcId="{CDDAF040-0E7B-984B-9E87-869488C1B894}" destId="{B3398396-CF36-4049-A997-2CC644C2C964}" srcOrd="1" destOrd="0" presId="urn:microsoft.com/office/officeart/2005/8/layout/bProcess3"/>
    <dgm:cxn modelId="{59312584-B37E-9541-8693-6BC02B22D025}" type="presOf" srcId="{1AAC6EEE-461B-3842-B0ED-A4593E9F817B}" destId="{21465F50-952A-4B49-80A1-8A7E476A9ABC}" srcOrd="0" destOrd="0" presId="urn:microsoft.com/office/officeart/2005/8/layout/bProcess3"/>
    <dgm:cxn modelId="{8FA95391-58C3-F54E-9758-14E0340229A1}" type="presOf" srcId="{77F8759A-B7FA-5440-9D4A-AEC7CC3FF598}" destId="{9358B347-AADE-6F4E-BA2C-D53B138F8F09}" srcOrd="1" destOrd="0" presId="urn:microsoft.com/office/officeart/2005/8/layout/bProcess3"/>
    <dgm:cxn modelId="{8BC6AFC2-7B9C-5341-A791-A07442635419}" srcId="{2495C8B2-9642-0449-93F7-3C51760F1A34}" destId="{1AAC6EEE-461B-3842-B0ED-A4593E9F817B}" srcOrd="2" destOrd="0" parTransId="{F5202892-F649-0144-887D-7AC32FA73BEF}" sibTransId="{933BF280-5C8B-8946-83F6-817B5202C80D}"/>
    <dgm:cxn modelId="{A3F802C7-05DD-7D45-90BA-C5130D09741A}" type="presOf" srcId="{933BF280-5C8B-8946-83F6-817B5202C80D}" destId="{CF1B19A3-10CB-BC46-BEE6-87DE4C2D918F}" srcOrd="0" destOrd="0" presId="urn:microsoft.com/office/officeart/2005/8/layout/bProcess3"/>
    <dgm:cxn modelId="{2ED9D9CE-331D-104C-9EC8-1758966DECB2}" type="presOf" srcId="{77F8759A-B7FA-5440-9D4A-AEC7CC3FF598}" destId="{C7584B08-0A1F-BA49-88AC-29D02014566B}" srcOrd="0" destOrd="0" presId="urn:microsoft.com/office/officeart/2005/8/layout/bProcess3"/>
    <dgm:cxn modelId="{9495C5F0-933F-8E43-909F-361499935C83}" type="presOf" srcId="{06D0CE47-97A5-E24F-9275-7182B155D4CD}" destId="{FB6AD10D-0170-A941-8C38-590D121EC16D}" srcOrd="0" destOrd="0" presId="urn:microsoft.com/office/officeart/2005/8/layout/bProcess3"/>
    <dgm:cxn modelId="{21B0EDCD-1C2D-504D-907E-26327BAE45E5}" type="presParOf" srcId="{28739320-CC9B-1940-B126-6E14B9E0E2D9}" destId="{FB6AD10D-0170-A941-8C38-590D121EC16D}" srcOrd="0" destOrd="0" presId="urn:microsoft.com/office/officeart/2005/8/layout/bProcess3"/>
    <dgm:cxn modelId="{F9C0C3AF-B32E-5F44-8929-CBBC68B1B936}" type="presParOf" srcId="{28739320-CC9B-1940-B126-6E14B9E0E2D9}" destId="{C7584B08-0A1F-BA49-88AC-29D02014566B}" srcOrd="1" destOrd="0" presId="urn:microsoft.com/office/officeart/2005/8/layout/bProcess3"/>
    <dgm:cxn modelId="{C56917E2-100E-934A-AD83-EE470D8DC82A}" type="presParOf" srcId="{C7584B08-0A1F-BA49-88AC-29D02014566B}" destId="{9358B347-AADE-6F4E-BA2C-D53B138F8F09}" srcOrd="0" destOrd="0" presId="urn:microsoft.com/office/officeart/2005/8/layout/bProcess3"/>
    <dgm:cxn modelId="{A42601D1-3327-C249-B028-E87FCA642DD2}" type="presParOf" srcId="{28739320-CC9B-1940-B126-6E14B9E0E2D9}" destId="{C5C28F71-B6F1-6140-ABE4-F2F8EFEA2A60}" srcOrd="2" destOrd="0" presId="urn:microsoft.com/office/officeart/2005/8/layout/bProcess3"/>
    <dgm:cxn modelId="{D802B615-8883-D341-BAA5-959A348DF83F}" type="presParOf" srcId="{28739320-CC9B-1940-B126-6E14B9E0E2D9}" destId="{7C6C8CC4-8DDC-DB4A-A864-BBAD91FF52D0}" srcOrd="3" destOrd="0" presId="urn:microsoft.com/office/officeart/2005/8/layout/bProcess3"/>
    <dgm:cxn modelId="{C52AF1AA-7899-7446-81E5-240CCDC925B6}" type="presParOf" srcId="{7C6C8CC4-8DDC-DB4A-A864-BBAD91FF52D0}" destId="{B3398396-CF36-4049-A997-2CC644C2C964}" srcOrd="0" destOrd="0" presId="urn:microsoft.com/office/officeart/2005/8/layout/bProcess3"/>
    <dgm:cxn modelId="{C6882C9B-C439-7246-9624-2CD59A9C8F7E}" type="presParOf" srcId="{28739320-CC9B-1940-B126-6E14B9E0E2D9}" destId="{21465F50-952A-4B49-80A1-8A7E476A9ABC}" srcOrd="4" destOrd="0" presId="urn:microsoft.com/office/officeart/2005/8/layout/bProcess3"/>
    <dgm:cxn modelId="{CC71DB90-ACB1-E74C-B299-DA5F4C9B24AF}" type="presParOf" srcId="{28739320-CC9B-1940-B126-6E14B9E0E2D9}" destId="{CF1B19A3-10CB-BC46-BEE6-87DE4C2D918F}" srcOrd="5" destOrd="0" presId="urn:microsoft.com/office/officeart/2005/8/layout/bProcess3"/>
    <dgm:cxn modelId="{E3D24B5B-F6B2-834C-85A4-E207DCC57ABD}" type="presParOf" srcId="{CF1B19A3-10CB-BC46-BEE6-87DE4C2D918F}" destId="{FF20F125-3D9B-FD44-9BBD-6B12C47252B4}" srcOrd="0" destOrd="0" presId="urn:microsoft.com/office/officeart/2005/8/layout/bProcess3"/>
    <dgm:cxn modelId="{56378566-8BE8-9044-B3D8-C81DBBAB9C0C}" type="presParOf" srcId="{28739320-CC9B-1940-B126-6E14B9E0E2D9}" destId="{3448E9C8-F176-0341-AC42-1CEFBB051AE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1E109A-38E4-4D41-9D2B-DA90F9DF2D9D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5A9FAA-F984-444B-8BA7-6F42E18237D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Sequential access</a:t>
          </a:r>
        </a:p>
      </dgm:t>
    </dgm:pt>
    <dgm:pt modelId="{701CB208-7D27-BF42-8900-EF0CB3D9F6A6}" type="parTrans" cxnId="{E9A4B155-1DD3-B046-BA8F-27FA9ECD306F}">
      <dgm:prSet/>
      <dgm:spPr/>
      <dgm:t>
        <a:bodyPr/>
        <a:lstStyle/>
        <a:p>
          <a:endParaRPr lang="en-US"/>
        </a:p>
      </dgm:t>
    </dgm:pt>
    <dgm:pt modelId="{9EC8D73D-6532-3D4F-8298-19218992382F}" type="sibTrans" cxnId="{E9A4B155-1DD3-B046-BA8F-27FA9ECD306F}">
      <dgm:prSet/>
      <dgm:spPr/>
      <dgm:t>
        <a:bodyPr/>
        <a:lstStyle/>
        <a:p>
          <a:endParaRPr lang="en-US"/>
        </a:p>
      </dgm:t>
    </dgm:pt>
    <dgm:pt modelId="{249E975A-6248-F040-B0EC-0D217BA5812D}">
      <dgm:prSet/>
      <dgm:spPr/>
      <dgm:t>
        <a:bodyPr/>
        <a:lstStyle/>
        <a:p>
          <a:pPr rtl="0"/>
          <a:r>
            <a:rPr lang="en-US" dirty="0"/>
            <a:t>Memory is organized into units of data called records</a:t>
          </a:r>
        </a:p>
      </dgm:t>
    </dgm:pt>
    <dgm:pt modelId="{D7B695A4-8C81-7145-A1F9-297813E20ADC}" type="parTrans" cxnId="{CACBB24F-BA96-6E47-B781-6175DC476ECF}">
      <dgm:prSet/>
      <dgm:spPr/>
      <dgm:t>
        <a:bodyPr/>
        <a:lstStyle/>
        <a:p>
          <a:endParaRPr lang="en-US" dirty="0"/>
        </a:p>
      </dgm:t>
    </dgm:pt>
    <dgm:pt modelId="{B21CA502-2196-FC49-B024-49C7EF69C567}" type="sibTrans" cxnId="{CACBB24F-BA96-6E47-B781-6175DC476ECF}">
      <dgm:prSet/>
      <dgm:spPr/>
      <dgm:t>
        <a:bodyPr/>
        <a:lstStyle/>
        <a:p>
          <a:endParaRPr lang="en-US"/>
        </a:p>
      </dgm:t>
    </dgm:pt>
    <dgm:pt modelId="{D8989F21-0B24-DD47-AF8B-351C1027F72B}">
      <dgm:prSet/>
      <dgm:spPr/>
      <dgm:t>
        <a:bodyPr/>
        <a:lstStyle/>
        <a:p>
          <a:pPr rtl="0"/>
          <a:r>
            <a:rPr lang="en-US" dirty="0"/>
            <a:t>Access must be made in a specific linear sequence</a:t>
          </a:r>
        </a:p>
      </dgm:t>
    </dgm:pt>
    <dgm:pt modelId="{CB0A248A-E086-8F4B-A63C-250EFB5A7DBB}" type="parTrans" cxnId="{CBECFDA5-18C8-9943-8859-DD62EBDF7B7F}">
      <dgm:prSet/>
      <dgm:spPr/>
      <dgm:t>
        <a:bodyPr/>
        <a:lstStyle/>
        <a:p>
          <a:endParaRPr lang="en-US" dirty="0"/>
        </a:p>
      </dgm:t>
    </dgm:pt>
    <dgm:pt modelId="{FE09924D-9CFE-CA42-B634-EB596A8838BE}" type="sibTrans" cxnId="{CBECFDA5-18C8-9943-8859-DD62EBDF7B7F}">
      <dgm:prSet/>
      <dgm:spPr/>
      <dgm:t>
        <a:bodyPr/>
        <a:lstStyle/>
        <a:p>
          <a:endParaRPr lang="en-US"/>
        </a:p>
      </dgm:t>
    </dgm:pt>
    <dgm:pt modelId="{730A44F1-D164-9041-B049-621F523080BF}">
      <dgm:prSet/>
      <dgm:spPr/>
      <dgm:t>
        <a:bodyPr/>
        <a:lstStyle/>
        <a:p>
          <a:pPr rtl="0"/>
          <a:r>
            <a:rPr lang="en-US" dirty="0"/>
            <a:t>Access time is variable</a:t>
          </a:r>
        </a:p>
      </dgm:t>
    </dgm:pt>
    <dgm:pt modelId="{7F091602-B494-2A49-A04D-FD0AC9D0086B}" type="parTrans" cxnId="{2B175F00-84E5-4D45-981D-B4AE67E1E7F4}">
      <dgm:prSet/>
      <dgm:spPr/>
      <dgm:t>
        <a:bodyPr/>
        <a:lstStyle/>
        <a:p>
          <a:endParaRPr lang="en-US" dirty="0"/>
        </a:p>
      </dgm:t>
    </dgm:pt>
    <dgm:pt modelId="{D9080A72-DA8D-1F4A-9B0A-737131935B49}" type="sibTrans" cxnId="{2B175F00-84E5-4D45-981D-B4AE67E1E7F4}">
      <dgm:prSet/>
      <dgm:spPr/>
      <dgm:t>
        <a:bodyPr/>
        <a:lstStyle/>
        <a:p>
          <a:endParaRPr lang="en-US"/>
        </a:p>
      </dgm:t>
    </dgm:pt>
    <dgm:pt modelId="{262243F6-C188-F24D-AB99-C967D9D9E10A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Direct access</a:t>
          </a:r>
        </a:p>
      </dgm:t>
    </dgm:pt>
    <dgm:pt modelId="{ED03BC8E-07B6-6543-B0D2-36E92AC82D5A}" type="parTrans" cxnId="{297B302E-6F9F-EB4F-9A92-0AA9EBEB1ABC}">
      <dgm:prSet/>
      <dgm:spPr/>
      <dgm:t>
        <a:bodyPr/>
        <a:lstStyle/>
        <a:p>
          <a:endParaRPr lang="en-US"/>
        </a:p>
      </dgm:t>
    </dgm:pt>
    <dgm:pt modelId="{F118ACA0-1276-4741-A2FD-9E27BEFCD4DB}" type="sibTrans" cxnId="{297B302E-6F9F-EB4F-9A92-0AA9EBEB1ABC}">
      <dgm:prSet/>
      <dgm:spPr/>
      <dgm:t>
        <a:bodyPr/>
        <a:lstStyle/>
        <a:p>
          <a:endParaRPr lang="en-US"/>
        </a:p>
      </dgm:t>
    </dgm:pt>
    <dgm:pt modelId="{AD977A24-11DC-C742-9D49-A6C33F1F91B6}">
      <dgm:prSet/>
      <dgm:spPr/>
      <dgm:t>
        <a:bodyPr/>
        <a:lstStyle/>
        <a:p>
          <a:pPr rtl="0"/>
          <a:r>
            <a:rPr lang="en-US" dirty="0"/>
            <a:t>Involves a shared read-write mechanism</a:t>
          </a:r>
        </a:p>
      </dgm:t>
    </dgm:pt>
    <dgm:pt modelId="{5ADB2149-FAF2-FD41-9564-36A9AA224EBD}" type="parTrans" cxnId="{794FA295-6434-C24B-89F9-681DD87A4FB7}">
      <dgm:prSet/>
      <dgm:spPr/>
      <dgm:t>
        <a:bodyPr/>
        <a:lstStyle/>
        <a:p>
          <a:endParaRPr lang="en-US" dirty="0"/>
        </a:p>
      </dgm:t>
    </dgm:pt>
    <dgm:pt modelId="{75DCBC6C-838A-A242-AF2C-FFA40016B3C6}" type="sibTrans" cxnId="{794FA295-6434-C24B-89F9-681DD87A4FB7}">
      <dgm:prSet/>
      <dgm:spPr/>
      <dgm:t>
        <a:bodyPr/>
        <a:lstStyle/>
        <a:p>
          <a:endParaRPr lang="en-US"/>
        </a:p>
      </dgm:t>
    </dgm:pt>
    <dgm:pt modelId="{DE8EFFD2-9C3E-E142-B5BE-3003F9ECCF56}">
      <dgm:prSet/>
      <dgm:spPr/>
      <dgm:t>
        <a:bodyPr/>
        <a:lstStyle/>
        <a:p>
          <a:pPr rtl="0"/>
          <a:r>
            <a:rPr lang="en-US" dirty="0"/>
            <a:t>Individual blocks or records have a unique address based on physical location</a:t>
          </a:r>
        </a:p>
      </dgm:t>
    </dgm:pt>
    <dgm:pt modelId="{0B65D78F-D56C-BD40-A9B0-59F402830A7C}" type="parTrans" cxnId="{28F4AB10-5324-3C4A-9297-8947DEB91F3C}">
      <dgm:prSet/>
      <dgm:spPr/>
      <dgm:t>
        <a:bodyPr/>
        <a:lstStyle/>
        <a:p>
          <a:endParaRPr lang="en-US" dirty="0"/>
        </a:p>
      </dgm:t>
    </dgm:pt>
    <dgm:pt modelId="{32C610E4-C72E-124F-B694-8DE0CE7D00DE}" type="sibTrans" cxnId="{28F4AB10-5324-3C4A-9297-8947DEB91F3C}">
      <dgm:prSet/>
      <dgm:spPr/>
      <dgm:t>
        <a:bodyPr/>
        <a:lstStyle/>
        <a:p>
          <a:endParaRPr lang="en-US"/>
        </a:p>
      </dgm:t>
    </dgm:pt>
    <dgm:pt modelId="{4EE020A8-A35E-F943-8D39-B335825AE9FF}">
      <dgm:prSet/>
      <dgm:spPr/>
      <dgm:t>
        <a:bodyPr/>
        <a:lstStyle/>
        <a:p>
          <a:pPr rtl="0"/>
          <a:r>
            <a:rPr lang="en-US" dirty="0"/>
            <a:t>Access time is variable</a:t>
          </a:r>
        </a:p>
      </dgm:t>
    </dgm:pt>
    <dgm:pt modelId="{2C6FA2B9-6188-7041-8EEB-DFFE828A61C2}" type="parTrans" cxnId="{16B95E9E-B55C-6649-A4FA-D7DDFC3CA278}">
      <dgm:prSet/>
      <dgm:spPr/>
      <dgm:t>
        <a:bodyPr/>
        <a:lstStyle/>
        <a:p>
          <a:endParaRPr lang="en-US" dirty="0"/>
        </a:p>
      </dgm:t>
    </dgm:pt>
    <dgm:pt modelId="{5A49EC81-E953-1442-9FED-4A0A4FA31D72}" type="sibTrans" cxnId="{16B95E9E-B55C-6649-A4FA-D7DDFC3CA278}">
      <dgm:prSet/>
      <dgm:spPr/>
      <dgm:t>
        <a:bodyPr/>
        <a:lstStyle/>
        <a:p>
          <a:endParaRPr lang="en-US"/>
        </a:p>
      </dgm:t>
    </dgm:pt>
    <dgm:pt modelId="{C820C997-5775-1D4D-B615-942335D8F154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Random access</a:t>
          </a:r>
        </a:p>
      </dgm:t>
    </dgm:pt>
    <dgm:pt modelId="{A583C24D-C0BD-2746-95CF-79BD54700144}" type="parTrans" cxnId="{5B04F1DA-AD92-DA4F-A9A8-D06CF9C0F20A}">
      <dgm:prSet/>
      <dgm:spPr/>
      <dgm:t>
        <a:bodyPr/>
        <a:lstStyle/>
        <a:p>
          <a:endParaRPr lang="en-US"/>
        </a:p>
      </dgm:t>
    </dgm:pt>
    <dgm:pt modelId="{1A2C764F-A4B0-064A-A259-79172E032F1A}" type="sibTrans" cxnId="{5B04F1DA-AD92-DA4F-A9A8-D06CF9C0F20A}">
      <dgm:prSet/>
      <dgm:spPr/>
      <dgm:t>
        <a:bodyPr/>
        <a:lstStyle/>
        <a:p>
          <a:endParaRPr lang="en-US"/>
        </a:p>
      </dgm:t>
    </dgm:pt>
    <dgm:pt modelId="{FAEA5CBB-AE04-B549-AC53-D0181C8E8A08}">
      <dgm:prSet/>
      <dgm:spPr/>
      <dgm:t>
        <a:bodyPr/>
        <a:lstStyle/>
        <a:p>
          <a:pPr rtl="0"/>
          <a:r>
            <a:rPr lang="en-US" dirty="0"/>
            <a:t>Each addressable location in memory has a unique, physically wired-in addressing mechanism</a:t>
          </a:r>
        </a:p>
      </dgm:t>
    </dgm:pt>
    <dgm:pt modelId="{9FA2F442-938D-5944-9371-4C6772DEDC8B}" type="parTrans" cxnId="{87D43DF5-D96F-3747-BA2E-B0C77F59B3E0}">
      <dgm:prSet/>
      <dgm:spPr/>
      <dgm:t>
        <a:bodyPr/>
        <a:lstStyle/>
        <a:p>
          <a:endParaRPr lang="en-US" dirty="0"/>
        </a:p>
      </dgm:t>
    </dgm:pt>
    <dgm:pt modelId="{CEC13FC5-968C-3B44-8BA2-0F6AFB7FD97B}" type="sibTrans" cxnId="{87D43DF5-D96F-3747-BA2E-B0C77F59B3E0}">
      <dgm:prSet/>
      <dgm:spPr/>
      <dgm:t>
        <a:bodyPr/>
        <a:lstStyle/>
        <a:p>
          <a:endParaRPr lang="en-US"/>
        </a:p>
      </dgm:t>
    </dgm:pt>
    <dgm:pt modelId="{84F3437F-B600-A644-99F4-6E1DF8387B12}">
      <dgm:prSet/>
      <dgm:spPr/>
      <dgm:t>
        <a:bodyPr/>
        <a:lstStyle/>
        <a:p>
          <a:pPr rtl="0"/>
          <a:r>
            <a:rPr lang="en-US" dirty="0"/>
            <a:t>The time to access a given location is independent of the sequence of prior accesses and is constant</a:t>
          </a:r>
        </a:p>
      </dgm:t>
    </dgm:pt>
    <dgm:pt modelId="{2548E3A4-CB27-114A-89EA-C80B13E8BB9F}" type="parTrans" cxnId="{C8607F48-060A-764F-84DA-45D6F1C538F9}">
      <dgm:prSet/>
      <dgm:spPr/>
      <dgm:t>
        <a:bodyPr/>
        <a:lstStyle/>
        <a:p>
          <a:endParaRPr lang="en-US" dirty="0"/>
        </a:p>
      </dgm:t>
    </dgm:pt>
    <dgm:pt modelId="{FA46A5F8-BBDC-664B-9AD6-2E1735900F55}" type="sibTrans" cxnId="{C8607F48-060A-764F-84DA-45D6F1C538F9}">
      <dgm:prSet/>
      <dgm:spPr/>
      <dgm:t>
        <a:bodyPr/>
        <a:lstStyle/>
        <a:p>
          <a:endParaRPr lang="en-US"/>
        </a:p>
      </dgm:t>
    </dgm:pt>
    <dgm:pt modelId="{2DC69FB4-FE3C-AD43-B145-23EB77E89B08}">
      <dgm:prSet/>
      <dgm:spPr/>
      <dgm:t>
        <a:bodyPr/>
        <a:lstStyle/>
        <a:p>
          <a:pPr rtl="0"/>
          <a:r>
            <a:rPr lang="en-US" dirty="0"/>
            <a:t>Any location can be selected at random and directly addressed and accessed</a:t>
          </a:r>
        </a:p>
      </dgm:t>
    </dgm:pt>
    <dgm:pt modelId="{E592A506-7658-4B4C-8FED-E3A5A6E38753}" type="parTrans" cxnId="{4D2632F8-6FE0-8F46-9CF9-B331BF5CDB6D}">
      <dgm:prSet/>
      <dgm:spPr/>
      <dgm:t>
        <a:bodyPr/>
        <a:lstStyle/>
        <a:p>
          <a:endParaRPr lang="en-US" dirty="0"/>
        </a:p>
      </dgm:t>
    </dgm:pt>
    <dgm:pt modelId="{F8BBE253-0172-B84A-83BB-383ED67C14CE}" type="sibTrans" cxnId="{4D2632F8-6FE0-8F46-9CF9-B331BF5CDB6D}">
      <dgm:prSet/>
      <dgm:spPr/>
      <dgm:t>
        <a:bodyPr/>
        <a:lstStyle/>
        <a:p>
          <a:endParaRPr lang="en-US"/>
        </a:p>
      </dgm:t>
    </dgm:pt>
    <dgm:pt modelId="{29337C8D-4C22-5949-A112-C600430A6B55}">
      <dgm:prSet/>
      <dgm:spPr/>
      <dgm:t>
        <a:bodyPr/>
        <a:lstStyle/>
        <a:p>
          <a:pPr rtl="0"/>
          <a:r>
            <a:rPr lang="en-US" dirty="0"/>
            <a:t>Main memory and some cache systems are random access</a:t>
          </a:r>
        </a:p>
      </dgm:t>
    </dgm:pt>
    <dgm:pt modelId="{4F65C890-6967-5D41-856B-1BAADEDB4B58}" type="parTrans" cxnId="{2DA9E234-B320-204F-B637-507BB9161C22}">
      <dgm:prSet/>
      <dgm:spPr/>
      <dgm:t>
        <a:bodyPr/>
        <a:lstStyle/>
        <a:p>
          <a:endParaRPr lang="en-US" dirty="0"/>
        </a:p>
      </dgm:t>
    </dgm:pt>
    <dgm:pt modelId="{DB232A88-B0FC-5B4D-9FFC-B80C06AA875C}" type="sibTrans" cxnId="{2DA9E234-B320-204F-B637-507BB9161C22}">
      <dgm:prSet/>
      <dgm:spPr/>
      <dgm:t>
        <a:bodyPr/>
        <a:lstStyle/>
        <a:p>
          <a:endParaRPr lang="en-US"/>
        </a:p>
      </dgm:t>
    </dgm:pt>
    <dgm:pt modelId="{FA6A981E-3070-A34F-947A-EB7ABA68EE11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dirty="0"/>
            <a:t>Associative</a:t>
          </a:r>
        </a:p>
      </dgm:t>
    </dgm:pt>
    <dgm:pt modelId="{5F7AF8B1-9982-594E-8029-EC2EEDBC8594}" type="parTrans" cxnId="{66CD094A-B89D-044A-96E7-BEEAD96544CE}">
      <dgm:prSet/>
      <dgm:spPr/>
      <dgm:t>
        <a:bodyPr/>
        <a:lstStyle/>
        <a:p>
          <a:endParaRPr lang="en-US"/>
        </a:p>
      </dgm:t>
    </dgm:pt>
    <dgm:pt modelId="{7E71C80E-E9E3-F749-9498-B99251E355D5}" type="sibTrans" cxnId="{66CD094A-B89D-044A-96E7-BEEAD96544CE}">
      <dgm:prSet/>
      <dgm:spPr/>
      <dgm:t>
        <a:bodyPr/>
        <a:lstStyle/>
        <a:p>
          <a:endParaRPr lang="en-US"/>
        </a:p>
      </dgm:t>
    </dgm:pt>
    <dgm:pt modelId="{51FEB92C-5C00-4148-B4CE-600BD1896178}">
      <dgm:prSet/>
      <dgm:spPr/>
      <dgm:t>
        <a:bodyPr/>
        <a:lstStyle/>
        <a:p>
          <a:pPr rtl="0"/>
          <a:r>
            <a:rPr lang="en-US" dirty="0"/>
            <a:t>A word is retrieved based on a portion of its contents rather than its address</a:t>
          </a:r>
        </a:p>
      </dgm:t>
    </dgm:pt>
    <dgm:pt modelId="{F9FEA76A-0448-B543-A07D-BFF42E9992EB}" type="parTrans" cxnId="{B03E3F1A-CB33-DD40-8573-6D80E8765A71}">
      <dgm:prSet/>
      <dgm:spPr/>
      <dgm:t>
        <a:bodyPr/>
        <a:lstStyle/>
        <a:p>
          <a:endParaRPr lang="en-US" dirty="0"/>
        </a:p>
      </dgm:t>
    </dgm:pt>
    <dgm:pt modelId="{FFF0B65F-CD9A-6648-BBD9-4405952DABF1}" type="sibTrans" cxnId="{B03E3F1A-CB33-DD40-8573-6D80E8765A71}">
      <dgm:prSet/>
      <dgm:spPr/>
      <dgm:t>
        <a:bodyPr/>
        <a:lstStyle/>
        <a:p>
          <a:endParaRPr lang="en-US"/>
        </a:p>
      </dgm:t>
    </dgm:pt>
    <dgm:pt modelId="{9BD8975B-F43D-194D-9595-9DCB15FE0012}">
      <dgm:prSet/>
      <dgm:spPr/>
      <dgm:t>
        <a:bodyPr/>
        <a:lstStyle/>
        <a:p>
          <a:pPr rtl="0"/>
          <a:r>
            <a:rPr lang="en-US" dirty="0"/>
            <a:t>Each location has its own addressing mechanism and retrieval time is constant independent of location or prior access patterns</a:t>
          </a:r>
        </a:p>
      </dgm:t>
    </dgm:pt>
    <dgm:pt modelId="{DC0B03C6-28CF-5A4D-B3F8-BB2309151689}" type="parTrans" cxnId="{6B703F2C-3A56-074B-9030-D139F7046D96}">
      <dgm:prSet/>
      <dgm:spPr/>
      <dgm:t>
        <a:bodyPr/>
        <a:lstStyle/>
        <a:p>
          <a:endParaRPr lang="en-US" dirty="0"/>
        </a:p>
      </dgm:t>
    </dgm:pt>
    <dgm:pt modelId="{4044DD32-0884-5642-A684-DDBF3DACF352}" type="sibTrans" cxnId="{6B703F2C-3A56-074B-9030-D139F7046D96}">
      <dgm:prSet/>
      <dgm:spPr/>
      <dgm:t>
        <a:bodyPr/>
        <a:lstStyle/>
        <a:p>
          <a:endParaRPr lang="en-US"/>
        </a:p>
      </dgm:t>
    </dgm:pt>
    <dgm:pt modelId="{49C10939-F231-2D4D-AC73-F6AEA469EE20}">
      <dgm:prSet/>
      <dgm:spPr/>
      <dgm:t>
        <a:bodyPr/>
        <a:lstStyle/>
        <a:p>
          <a:pPr rtl="0"/>
          <a:r>
            <a:rPr lang="en-US" dirty="0"/>
            <a:t>Cache memories may employ associative access</a:t>
          </a:r>
        </a:p>
      </dgm:t>
    </dgm:pt>
    <dgm:pt modelId="{AE02444B-5E83-5F41-9956-4BF44137F418}" type="parTrans" cxnId="{4C3CBE3D-0571-354C-B481-A34B1862DBC3}">
      <dgm:prSet/>
      <dgm:spPr/>
      <dgm:t>
        <a:bodyPr/>
        <a:lstStyle/>
        <a:p>
          <a:endParaRPr lang="en-US" dirty="0"/>
        </a:p>
      </dgm:t>
    </dgm:pt>
    <dgm:pt modelId="{4A25220D-608E-804F-BC8A-1E008ED485B3}" type="sibTrans" cxnId="{4C3CBE3D-0571-354C-B481-A34B1862DBC3}">
      <dgm:prSet/>
      <dgm:spPr/>
      <dgm:t>
        <a:bodyPr/>
        <a:lstStyle/>
        <a:p>
          <a:endParaRPr lang="en-US"/>
        </a:p>
      </dgm:t>
    </dgm:pt>
    <dgm:pt modelId="{1311F7BE-D404-D349-BB42-D06F815CB3A0}" type="pres">
      <dgm:prSet presAssocID="{A01E109A-38E4-4D41-9D2B-DA90F9DF2D9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B303EF-CF3A-0A47-BD65-066E7387980C}" type="pres">
      <dgm:prSet presAssocID="{8A5A9FAA-F984-444B-8BA7-6F42E18237DE}" presName="root" presStyleCnt="0"/>
      <dgm:spPr/>
    </dgm:pt>
    <dgm:pt modelId="{C88AF388-E42F-5E49-89BA-17D87E548B2F}" type="pres">
      <dgm:prSet presAssocID="{8A5A9FAA-F984-444B-8BA7-6F42E18237DE}" presName="rootComposite" presStyleCnt="0"/>
      <dgm:spPr/>
    </dgm:pt>
    <dgm:pt modelId="{A31D7AAC-FC8E-004F-B865-F0253AEE1155}" type="pres">
      <dgm:prSet presAssocID="{8A5A9FAA-F984-444B-8BA7-6F42E18237DE}" presName="rootText" presStyleLbl="node1" presStyleIdx="0" presStyleCnt="4"/>
      <dgm:spPr/>
    </dgm:pt>
    <dgm:pt modelId="{E831056C-9A48-964E-B68D-5061B30A0B2E}" type="pres">
      <dgm:prSet presAssocID="{8A5A9FAA-F984-444B-8BA7-6F42E18237DE}" presName="rootConnector" presStyleLbl="node1" presStyleIdx="0" presStyleCnt="4"/>
      <dgm:spPr/>
    </dgm:pt>
    <dgm:pt modelId="{B6BE7F2D-0741-DC4A-883B-CE2C4C1343A1}" type="pres">
      <dgm:prSet presAssocID="{8A5A9FAA-F984-444B-8BA7-6F42E18237DE}" presName="childShape" presStyleCnt="0"/>
      <dgm:spPr/>
    </dgm:pt>
    <dgm:pt modelId="{D506F360-FBE7-A546-AC58-035A01472293}" type="pres">
      <dgm:prSet presAssocID="{D7B695A4-8C81-7145-A1F9-297813E20ADC}" presName="Name13" presStyleLbl="parChTrans1D2" presStyleIdx="0" presStyleCnt="13"/>
      <dgm:spPr/>
    </dgm:pt>
    <dgm:pt modelId="{195F2E14-05C7-644B-B6BE-707563606306}" type="pres">
      <dgm:prSet presAssocID="{249E975A-6248-F040-B0EC-0D217BA5812D}" presName="childText" presStyleLbl="bgAcc1" presStyleIdx="0" presStyleCnt="13">
        <dgm:presLayoutVars>
          <dgm:bulletEnabled val="1"/>
        </dgm:presLayoutVars>
      </dgm:prSet>
      <dgm:spPr/>
    </dgm:pt>
    <dgm:pt modelId="{0E6FC7EB-80AA-AC4F-92E0-0E78041CDE6D}" type="pres">
      <dgm:prSet presAssocID="{CB0A248A-E086-8F4B-A63C-250EFB5A7DBB}" presName="Name13" presStyleLbl="parChTrans1D2" presStyleIdx="1" presStyleCnt="13"/>
      <dgm:spPr/>
    </dgm:pt>
    <dgm:pt modelId="{5F4B137F-2E04-C242-AEBD-63382F5DADFC}" type="pres">
      <dgm:prSet presAssocID="{D8989F21-0B24-DD47-AF8B-351C1027F72B}" presName="childText" presStyleLbl="bgAcc1" presStyleIdx="1" presStyleCnt="13">
        <dgm:presLayoutVars>
          <dgm:bulletEnabled val="1"/>
        </dgm:presLayoutVars>
      </dgm:prSet>
      <dgm:spPr/>
    </dgm:pt>
    <dgm:pt modelId="{790BEB0E-6B5B-BE40-A3A9-EE69F83027B8}" type="pres">
      <dgm:prSet presAssocID="{7F091602-B494-2A49-A04D-FD0AC9D0086B}" presName="Name13" presStyleLbl="parChTrans1D2" presStyleIdx="2" presStyleCnt="13"/>
      <dgm:spPr/>
    </dgm:pt>
    <dgm:pt modelId="{3D110699-3DBB-5146-A1DC-9DF4CC366F5C}" type="pres">
      <dgm:prSet presAssocID="{730A44F1-D164-9041-B049-621F523080BF}" presName="childText" presStyleLbl="bgAcc1" presStyleIdx="2" presStyleCnt="13">
        <dgm:presLayoutVars>
          <dgm:bulletEnabled val="1"/>
        </dgm:presLayoutVars>
      </dgm:prSet>
      <dgm:spPr/>
    </dgm:pt>
    <dgm:pt modelId="{4A872E52-54F5-1A43-85FC-DCE645AB9B6F}" type="pres">
      <dgm:prSet presAssocID="{262243F6-C188-F24D-AB99-C967D9D9E10A}" presName="root" presStyleCnt="0"/>
      <dgm:spPr/>
    </dgm:pt>
    <dgm:pt modelId="{294828B9-5D8A-374C-B55B-597E28DCB701}" type="pres">
      <dgm:prSet presAssocID="{262243F6-C188-F24D-AB99-C967D9D9E10A}" presName="rootComposite" presStyleCnt="0"/>
      <dgm:spPr/>
    </dgm:pt>
    <dgm:pt modelId="{9797C1B8-553B-7B41-931F-7E110BE99EAA}" type="pres">
      <dgm:prSet presAssocID="{262243F6-C188-F24D-AB99-C967D9D9E10A}" presName="rootText" presStyleLbl="node1" presStyleIdx="1" presStyleCnt="4"/>
      <dgm:spPr/>
    </dgm:pt>
    <dgm:pt modelId="{A22B84D8-03AB-CA45-90C5-01047C820E69}" type="pres">
      <dgm:prSet presAssocID="{262243F6-C188-F24D-AB99-C967D9D9E10A}" presName="rootConnector" presStyleLbl="node1" presStyleIdx="1" presStyleCnt="4"/>
      <dgm:spPr/>
    </dgm:pt>
    <dgm:pt modelId="{A005FEA5-2DB2-F643-8FB0-5B8DF56790A3}" type="pres">
      <dgm:prSet presAssocID="{262243F6-C188-F24D-AB99-C967D9D9E10A}" presName="childShape" presStyleCnt="0"/>
      <dgm:spPr/>
    </dgm:pt>
    <dgm:pt modelId="{A69E1617-86CE-4B49-A4F8-B02490186F30}" type="pres">
      <dgm:prSet presAssocID="{5ADB2149-FAF2-FD41-9564-36A9AA224EBD}" presName="Name13" presStyleLbl="parChTrans1D2" presStyleIdx="3" presStyleCnt="13"/>
      <dgm:spPr/>
    </dgm:pt>
    <dgm:pt modelId="{EB5CB965-FFE0-B148-AF27-9EABE58F81E7}" type="pres">
      <dgm:prSet presAssocID="{AD977A24-11DC-C742-9D49-A6C33F1F91B6}" presName="childText" presStyleLbl="bgAcc1" presStyleIdx="3" presStyleCnt="13">
        <dgm:presLayoutVars>
          <dgm:bulletEnabled val="1"/>
        </dgm:presLayoutVars>
      </dgm:prSet>
      <dgm:spPr/>
    </dgm:pt>
    <dgm:pt modelId="{8AF6E76E-68BB-264D-826E-AEBB39267524}" type="pres">
      <dgm:prSet presAssocID="{0B65D78F-D56C-BD40-A9B0-59F402830A7C}" presName="Name13" presStyleLbl="parChTrans1D2" presStyleIdx="4" presStyleCnt="13"/>
      <dgm:spPr/>
    </dgm:pt>
    <dgm:pt modelId="{11F567F9-0295-3F48-9CFB-A29A07F8ED60}" type="pres">
      <dgm:prSet presAssocID="{DE8EFFD2-9C3E-E142-B5BE-3003F9ECCF56}" presName="childText" presStyleLbl="bgAcc1" presStyleIdx="4" presStyleCnt="13">
        <dgm:presLayoutVars>
          <dgm:bulletEnabled val="1"/>
        </dgm:presLayoutVars>
      </dgm:prSet>
      <dgm:spPr/>
    </dgm:pt>
    <dgm:pt modelId="{29C59D61-C26A-AA40-8EA4-D9F10DB3FA4C}" type="pres">
      <dgm:prSet presAssocID="{2C6FA2B9-6188-7041-8EEB-DFFE828A61C2}" presName="Name13" presStyleLbl="parChTrans1D2" presStyleIdx="5" presStyleCnt="13"/>
      <dgm:spPr/>
    </dgm:pt>
    <dgm:pt modelId="{B9A2AEBA-8DB5-A741-9AFA-831FB972D460}" type="pres">
      <dgm:prSet presAssocID="{4EE020A8-A35E-F943-8D39-B335825AE9FF}" presName="childText" presStyleLbl="bgAcc1" presStyleIdx="5" presStyleCnt="13">
        <dgm:presLayoutVars>
          <dgm:bulletEnabled val="1"/>
        </dgm:presLayoutVars>
      </dgm:prSet>
      <dgm:spPr/>
    </dgm:pt>
    <dgm:pt modelId="{4C0FBB09-7455-AD4B-A250-A227E5BE8914}" type="pres">
      <dgm:prSet presAssocID="{C820C997-5775-1D4D-B615-942335D8F154}" presName="root" presStyleCnt="0"/>
      <dgm:spPr/>
    </dgm:pt>
    <dgm:pt modelId="{D4B22C91-84BC-B14D-B12A-35306AE4CA8C}" type="pres">
      <dgm:prSet presAssocID="{C820C997-5775-1D4D-B615-942335D8F154}" presName="rootComposite" presStyleCnt="0"/>
      <dgm:spPr/>
    </dgm:pt>
    <dgm:pt modelId="{6FDB1C52-66B8-EF4F-9FB7-A5C8D3D6C37F}" type="pres">
      <dgm:prSet presAssocID="{C820C997-5775-1D4D-B615-942335D8F154}" presName="rootText" presStyleLbl="node1" presStyleIdx="2" presStyleCnt="4"/>
      <dgm:spPr/>
    </dgm:pt>
    <dgm:pt modelId="{97A63C3D-DF05-2E49-ADF2-60951A1D1420}" type="pres">
      <dgm:prSet presAssocID="{C820C997-5775-1D4D-B615-942335D8F154}" presName="rootConnector" presStyleLbl="node1" presStyleIdx="2" presStyleCnt="4"/>
      <dgm:spPr/>
    </dgm:pt>
    <dgm:pt modelId="{8B7CDE3C-846A-BB46-9BB0-FBE85B4B4746}" type="pres">
      <dgm:prSet presAssocID="{C820C997-5775-1D4D-B615-942335D8F154}" presName="childShape" presStyleCnt="0"/>
      <dgm:spPr/>
    </dgm:pt>
    <dgm:pt modelId="{F1386D75-35EA-5D42-9968-3F87FE7AA2CE}" type="pres">
      <dgm:prSet presAssocID="{9FA2F442-938D-5944-9371-4C6772DEDC8B}" presName="Name13" presStyleLbl="parChTrans1D2" presStyleIdx="6" presStyleCnt="13"/>
      <dgm:spPr/>
    </dgm:pt>
    <dgm:pt modelId="{CDF79683-4896-AE46-8C7E-1E26F3144B7F}" type="pres">
      <dgm:prSet presAssocID="{FAEA5CBB-AE04-B549-AC53-D0181C8E8A08}" presName="childText" presStyleLbl="bgAcc1" presStyleIdx="6" presStyleCnt="13">
        <dgm:presLayoutVars>
          <dgm:bulletEnabled val="1"/>
        </dgm:presLayoutVars>
      </dgm:prSet>
      <dgm:spPr/>
    </dgm:pt>
    <dgm:pt modelId="{22BDA43B-DDAC-6B48-B529-9D41B158BFE5}" type="pres">
      <dgm:prSet presAssocID="{2548E3A4-CB27-114A-89EA-C80B13E8BB9F}" presName="Name13" presStyleLbl="parChTrans1D2" presStyleIdx="7" presStyleCnt="13"/>
      <dgm:spPr/>
    </dgm:pt>
    <dgm:pt modelId="{86D2BFCF-6137-6040-B4D7-654F73B11185}" type="pres">
      <dgm:prSet presAssocID="{84F3437F-B600-A644-99F4-6E1DF8387B12}" presName="childText" presStyleLbl="bgAcc1" presStyleIdx="7" presStyleCnt="13">
        <dgm:presLayoutVars>
          <dgm:bulletEnabled val="1"/>
        </dgm:presLayoutVars>
      </dgm:prSet>
      <dgm:spPr/>
    </dgm:pt>
    <dgm:pt modelId="{FECE01BA-866C-8B4C-8971-A9BDF35383BD}" type="pres">
      <dgm:prSet presAssocID="{E592A506-7658-4B4C-8FED-E3A5A6E38753}" presName="Name13" presStyleLbl="parChTrans1D2" presStyleIdx="8" presStyleCnt="13"/>
      <dgm:spPr/>
    </dgm:pt>
    <dgm:pt modelId="{69BFFA3F-0AD9-9441-82BC-335A44ED0150}" type="pres">
      <dgm:prSet presAssocID="{2DC69FB4-FE3C-AD43-B145-23EB77E89B08}" presName="childText" presStyleLbl="bgAcc1" presStyleIdx="8" presStyleCnt="13">
        <dgm:presLayoutVars>
          <dgm:bulletEnabled val="1"/>
        </dgm:presLayoutVars>
      </dgm:prSet>
      <dgm:spPr/>
    </dgm:pt>
    <dgm:pt modelId="{1B2A1DD4-116B-C64D-AB7C-4E334146ACC9}" type="pres">
      <dgm:prSet presAssocID="{4F65C890-6967-5D41-856B-1BAADEDB4B58}" presName="Name13" presStyleLbl="parChTrans1D2" presStyleIdx="9" presStyleCnt="13"/>
      <dgm:spPr/>
    </dgm:pt>
    <dgm:pt modelId="{F0161445-FBCA-154C-A578-ACEB2B139284}" type="pres">
      <dgm:prSet presAssocID="{29337C8D-4C22-5949-A112-C600430A6B55}" presName="childText" presStyleLbl="bgAcc1" presStyleIdx="9" presStyleCnt="13">
        <dgm:presLayoutVars>
          <dgm:bulletEnabled val="1"/>
        </dgm:presLayoutVars>
      </dgm:prSet>
      <dgm:spPr/>
    </dgm:pt>
    <dgm:pt modelId="{72F5BBD8-11DF-9646-80C0-53EB1F187006}" type="pres">
      <dgm:prSet presAssocID="{FA6A981E-3070-A34F-947A-EB7ABA68EE11}" presName="root" presStyleCnt="0"/>
      <dgm:spPr/>
    </dgm:pt>
    <dgm:pt modelId="{5C2FD415-52B4-3149-8FE7-A15013E2F92D}" type="pres">
      <dgm:prSet presAssocID="{FA6A981E-3070-A34F-947A-EB7ABA68EE11}" presName="rootComposite" presStyleCnt="0"/>
      <dgm:spPr/>
    </dgm:pt>
    <dgm:pt modelId="{2331A22A-7C8D-C642-BBF8-C12A6CD27989}" type="pres">
      <dgm:prSet presAssocID="{FA6A981E-3070-A34F-947A-EB7ABA68EE11}" presName="rootText" presStyleLbl="node1" presStyleIdx="3" presStyleCnt="4"/>
      <dgm:spPr/>
    </dgm:pt>
    <dgm:pt modelId="{C6E62521-4D12-004A-A502-A60826E7EBAA}" type="pres">
      <dgm:prSet presAssocID="{FA6A981E-3070-A34F-947A-EB7ABA68EE11}" presName="rootConnector" presStyleLbl="node1" presStyleIdx="3" presStyleCnt="4"/>
      <dgm:spPr/>
    </dgm:pt>
    <dgm:pt modelId="{CD78D6BF-30BC-7142-9725-B9D1BF666E7B}" type="pres">
      <dgm:prSet presAssocID="{FA6A981E-3070-A34F-947A-EB7ABA68EE11}" presName="childShape" presStyleCnt="0"/>
      <dgm:spPr/>
    </dgm:pt>
    <dgm:pt modelId="{1AC9A5BA-BC67-294C-AC33-A22F6DB38F56}" type="pres">
      <dgm:prSet presAssocID="{F9FEA76A-0448-B543-A07D-BFF42E9992EB}" presName="Name13" presStyleLbl="parChTrans1D2" presStyleIdx="10" presStyleCnt="13"/>
      <dgm:spPr/>
    </dgm:pt>
    <dgm:pt modelId="{DCB2FCDB-E6D6-904E-A580-4ADB3BF065A6}" type="pres">
      <dgm:prSet presAssocID="{51FEB92C-5C00-4148-B4CE-600BD1896178}" presName="childText" presStyleLbl="bgAcc1" presStyleIdx="10" presStyleCnt="13">
        <dgm:presLayoutVars>
          <dgm:bulletEnabled val="1"/>
        </dgm:presLayoutVars>
      </dgm:prSet>
      <dgm:spPr/>
    </dgm:pt>
    <dgm:pt modelId="{83B0DAF1-60E4-9045-B9E4-B96C5D869AFD}" type="pres">
      <dgm:prSet presAssocID="{DC0B03C6-28CF-5A4D-B3F8-BB2309151689}" presName="Name13" presStyleLbl="parChTrans1D2" presStyleIdx="11" presStyleCnt="13"/>
      <dgm:spPr/>
    </dgm:pt>
    <dgm:pt modelId="{366DBA70-8BB4-F34F-8B9B-A2766771CED6}" type="pres">
      <dgm:prSet presAssocID="{9BD8975B-F43D-194D-9595-9DCB15FE0012}" presName="childText" presStyleLbl="bgAcc1" presStyleIdx="11" presStyleCnt="13">
        <dgm:presLayoutVars>
          <dgm:bulletEnabled val="1"/>
        </dgm:presLayoutVars>
      </dgm:prSet>
      <dgm:spPr/>
    </dgm:pt>
    <dgm:pt modelId="{46F7C217-EAF9-1940-A3AC-6B582F32A3FA}" type="pres">
      <dgm:prSet presAssocID="{AE02444B-5E83-5F41-9956-4BF44137F418}" presName="Name13" presStyleLbl="parChTrans1D2" presStyleIdx="12" presStyleCnt="13"/>
      <dgm:spPr/>
    </dgm:pt>
    <dgm:pt modelId="{5AF0E7B9-E263-D64F-82B7-2123FE05D917}" type="pres">
      <dgm:prSet presAssocID="{49C10939-F231-2D4D-AC73-F6AEA469EE20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2B175F00-84E5-4D45-981D-B4AE67E1E7F4}" srcId="{8A5A9FAA-F984-444B-8BA7-6F42E18237DE}" destId="{730A44F1-D164-9041-B049-621F523080BF}" srcOrd="2" destOrd="0" parTransId="{7F091602-B494-2A49-A04D-FD0AC9D0086B}" sibTransId="{D9080A72-DA8D-1F4A-9B0A-737131935B49}"/>
    <dgm:cxn modelId="{B40E5301-9BA8-FF47-AD4D-AD1404AD6B9D}" type="presOf" srcId="{2C6FA2B9-6188-7041-8EEB-DFFE828A61C2}" destId="{29C59D61-C26A-AA40-8EA4-D9F10DB3FA4C}" srcOrd="0" destOrd="0" presId="urn:microsoft.com/office/officeart/2005/8/layout/hierarchy3"/>
    <dgm:cxn modelId="{E3004402-9654-2C48-85C9-9172CECE1A8A}" type="presOf" srcId="{51FEB92C-5C00-4148-B4CE-600BD1896178}" destId="{DCB2FCDB-E6D6-904E-A580-4ADB3BF065A6}" srcOrd="0" destOrd="0" presId="urn:microsoft.com/office/officeart/2005/8/layout/hierarchy3"/>
    <dgm:cxn modelId="{D093AF0F-B3C7-3341-840E-9F4C0D0DAE1D}" type="presOf" srcId="{0B65D78F-D56C-BD40-A9B0-59F402830A7C}" destId="{8AF6E76E-68BB-264D-826E-AEBB39267524}" srcOrd="0" destOrd="0" presId="urn:microsoft.com/office/officeart/2005/8/layout/hierarchy3"/>
    <dgm:cxn modelId="{28F4AB10-5324-3C4A-9297-8947DEB91F3C}" srcId="{262243F6-C188-F24D-AB99-C967D9D9E10A}" destId="{DE8EFFD2-9C3E-E142-B5BE-3003F9ECCF56}" srcOrd="1" destOrd="0" parTransId="{0B65D78F-D56C-BD40-A9B0-59F402830A7C}" sibTransId="{32C610E4-C72E-124F-B694-8DE0CE7D00DE}"/>
    <dgm:cxn modelId="{88BEBD12-1940-2144-9F28-DE35917B5CD7}" type="presOf" srcId="{84F3437F-B600-A644-99F4-6E1DF8387B12}" destId="{86D2BFCF-6137-6040-B4D7-654F73B11185}" srcOrd="0" destOrd="0" presId="urn:microsoft.com/office/officeart/2005/8/layout/hierarchy3"/>
    <dgm:cxn modelId="{B03E3F1A-CB33-DD40-8573-6D80E8765A71}" srcId="{FA6A981E-3070-A34F-947A-EB7ABA68EE11}" destId="{51FEB92C-5C00-4148-B4CE-600BD1896178}" srcOrd="0" destOrd="0" parTransId="{F9FEA76A-0448-B543-A07D-BFF42E9992EB}" sibTransId="{FFF0B65F-CD9A-6648-BBD9-4405952DABF1}"/>
    <dgm:cxn modelId="{CDA58620-49BE-0D4D-AF1D-9C657B392456}" type="presOf" srcId="{E592A506-7658-4B4C-8FED-E3A5A6E38753}" destId="{FECE01BA-866C-8B4C-8971-A9BDF35383BD}" srcOrd="0" destOrd="0" presId="urn:microsoft.com/office/officeart/2005/8/layout/hierarchy3"/>
    <dgm:cxn modelId="{07CC2A24-EE94-0B44-9D25-AEB149A7C34D}" type="presOf" srcId="{C820C997-5775-1D4D-B615-942335D8F154}" destId="{97A63C3D-DF05-2E49-ADF2-60951A1D1420}" srcOrd="1" destOrd="0" presId="urn:microsoft.com/office/officeart/2005/8/layout/hierarchy3"/>
    <dgm:cxn modelId="{23130026-2F15-BE43-98CD-CC30D4600946}" type="presOf" srcId="{A01E109A-38E4-4D41-9D2B-DA90F9DF2D9D}" destId="{1311F7BE-D404-D349-BB42-D06F815CB3A0}" srcOrd="0" destOrd="0" presId="urn:microsoft.com/office/officeart/2005/8/layout/hierarchy3"/>
    <dgm:cxn modelId="{83624726-8043-BF45-8AC4-BDA498110BC4}" type="presOf" srcId="{9BD8975B-F43D-194D-9595-9DCB15FE0012}" destId="{366DBA70-8BB4-F34F-8B9B-A2766771CED6}" srcOrd="0" destOrd="0" presId="urn:microsoft.com/office/officeart/2005/8/layout/hierarchy3"/>
    <dgm:cxn modelId="{6B703F2C-3A56-074B-9030-D139F7046D96}" srcId="{FA6A981E-3070-A34F-947A-EB7ABA68EE11}" destId="{9BD8975B-F43D-194D-9595-9DCB15FE0012}" srcOrd="1" destOrd="0" parTransId="{DC0B03C6-28CF-5A4D-B3F8-BB2309151689}" sibTransId="{4044DD32-0884-5642-A684-DDBF3DACF352}"/>
    <dgm:cxn modelId="{E4B6982D-E2DD-1C47-9835-705BF5BD40AB}" type="presOf" srcId="{249E975A-6248-F040-B0EC-0D217BA5812D}" destId="{195F2E14-05C7-644B-B6BE-707563606306}" srcOrd="0" destOrd="0" presId="urn:microsoft.com/office/officeart/2005/8/layout/hierarchy3"/>
    <dgm:cxn modelId="{297B302E-6F9F-EB4F-9A92-0AA9EBEB1ABC}" srcId="{A01E109A-38E4-4D41-9D2B-DA90F9DF2D9D}" destId="{262243F6-C188-F24D-AB99-C967D9D9E10A}" srcOrd="1" destOrd="0" parTransId="{ED03BC8E-07B6-6543-B0D2-36E92AC82D5A}" sibTransId="{F118ACA0-1276-4741-A2FD-9E27BEFCD4DB}"/>
    <dgm:cxn modelId="{2DA9E234-B320-204F-B637-507BB9161C22}" srcId="{C820C997-5775-1D4D-B615-942335D8F154}" destId="{29337C8D-4C22-5949-A112-C600430A6B55}" srcOrd="3" destOrd="0" parTransId="{4F65C890-6967-5D41-856B-1BAADEDB4B58}" sibTransId="{DB232A88-B0FC-5B4D-9FFC-B80C06AA875C}"/>
    <dgm:cxn modelId="{4C3CBE3D-0571-354C-B481-A34B1862DBC3}" srcId="{FA6A981E-3070-A34F-947A-EB7ABA68EE11}" destId="{49C10939-F231-2D4D-AC73-F6AEA469EE20}" srcOrd="2" destOrd="0" parTransId="{AE02444B-5E83-5F41-9956-4BF44137F418}" sibTransId="{4A25220D-608E-804F-BC8A-1E008ED485B3}"/>
    <dgm:cxn modelId="{5335185B-5ECA-3146-86FD-D91FB578345B}" type="presOf" srcId="{730A44F1-D164-9041-B049-621F523080BF}" destId="{3D110699-3DBB-5146-A1DC-9DF4CC366F5C}" srcOrd="0" destOrd="0" presId="urn:microsoft.com/office/officeart/2005/8/layout/hierarchy3"/>
    <dgm:cxn modelId="{5A88B560-DB4E-5246-AF8C-01DB0C83F26B}" type="presOf" srcId="{262243F6-C188-F24D-AB99-C967D9D9E10A}" destId="{9797C1B8-553B-7B41-931F-7E110BE99EAA}" srcOrd="0" destOrd="0" presId="urn:microsoft.com/office/officeart/2005/8/layout/hierarchy3"/>
    <dgm:cxn modelId="{C8607F48-060A-764F-84DA-45D6F1C538F9}" srcId="{C820C997-5775-1D4D-B615-942335D8F154}" destId="{84F3437F-B600-A644-99F4-6E1DF8387B12}" srcOrd="1" destOrd="0" parTransId="{2548E3A4-CB27-114A-89EA-C80B13E8BB9F}" sibTransId="{FA46A5F8-BBDC-664B-9AD6-2E1735900F55}"/>
    <dgm:cxn modelId="{66CD094A-B89D-044A-96E7-BEEAD96544CE}" srcId="{A01E109A-38E4-4D41-9D2B-DA90F9DF2D9D}" destId="{FA6A981E-3070-A34F-947A-EB7ABA68EE11}" srcOrd="3" destOrd="0" parTransId="{5F7AF8B1-9982-594E-8029-EC2EEDBC8594}" sibTransId="{7E71C80E-E9E3-F749-9498-B99251E355D5}"/>
    <dgm:cxn modelId="{CACBB24F-BA96-6E47-B781-6175DC476ECF}" srcId="{8A5A9FAA-F984-444B-8BA7-6F42E18237DE}" destId="{249E975A-6248-F040-B0EC-0D217BA5812D}" srcOrd="0" destOrd="0" parTransId="{D7B695A4-8C81-7145-A1F9-297813E20ADC}" sibTransId="{B21CA502-2196-FC49-B024-49C7EF69C567}"/>
    <dgm:cxn modelId="{22071553-C3A1-FE4E-B419-13C85BB0DEC0}" type="presOf" srcId="{29337C8D-4C22-5949-A112-C600430A6B55}" destId="{F0161445-FBCA-154C-A578-ACEB2B139284}" srcOrd="0" destOrd="0" presId="urn:microsoft.com/office/officeart/2005/8/layout/hierarchy3"/>
    <dgm:cxn modelId="{D2A93954-A25A-0447-8637-37532864A64C}" type="presOf" srcId="{D8989F21-0B24-DD47-AF8B-351C1027F72B}" destId="{5F4B137F-2E04-C242-AEBD-63382F5DADFC}" srcOrd="0" destOrd="0" presId="urn:microsoft.com/office/officeart/2005/8/layout/hierarchy3"/>
    <dgm:cxn modelId="{E9A4B155-1DD3-B046-BA8F-27FA9ECD306F}" srcId="{A01E109A-38E4-4D41-9D2B-DA90F9DF2D9D}" destId="{8A5A9FAA-F984-444B-8BA7-6F42E18237DE}" srcOrd="0" destOrd="0" parTransId="{701CB208-7D27-BF42-8900-EF0CB3D9F6A6}" sibTransId="{9EC8D73D-6532-3D4F-8298-19218992382F}"/>
    <dgm:cxn modelId="{7F2C4258-B909-FE4E-AEA3-C27C912FAA46}" type="presOf" srcId="{FA6A981E-3070-A34F-947A-EB7ABA68EE11}" destId="{2331A22A-7C8D-C642-BBF8-C12A6CD27989}" srcOrd="0" destOrd="0" presId="urn:microsoft.com/office/officeart/2005/8/layout/hierarchy3"/>
    <dgm:cxn modelId="{786B7B78-C154-1442-8D88-039D335632A4}" type="presOf" srcId="{8A5A9FAA-F984-444B-8BA7-6F42E18237DE}" destId="{E831056C-9A48-964E-B68D-5061B30A0B2E}" srcOrd="1" destOrd="0" presId="urn:microsoft.com/office/officeart/2005/8/layout/hierarchy3"/>
    <dgm:cxn modelId="{1D028558-4F65-C748-BD53-11A49DC135E9}" type="presOf" srcId="{DE8EFFD2-9C3E-E142-B5BE-3003F9ECCF56}" destId="{11F567F9-0295-3F48-9CFB-A29A07F8ED60}" srcOrd="0" destOrd="0" presId="urn:microsoft.com/office/officeart/2005/8/layout/hierarchy3"/>
    <dgm:cxn modelId="{ED72D179-00B3-DC43-845E-CEF7562AF714}" type="presOf" srcId="{FA6A981E-3070-A34F-947A-EB7ABA68EE11}" destId="{C6E62521-4D12-004A-A502-A60826E7EBAA}" srcOrd="1" destOrd="0" presId="urn:microsoft.com/office/officeart/2005/8/layout/hierarchy3"/>
    <dgm:cxn modelId="{59EFDA7D-2793-1F4C-8888-439DB55D01B5}" type="presOf" srcId="{2548E3A4-CB27-114A-89EA-C80B13E8BB9F}" destId="{22BDA43B-DDAC-6B48-B529-9D41B158BFE5}" srcOrd="0" destOrd="0" presId="urn:microsoft.com/office/officeart/2005/8/layout/hierarchy3"/>
    <dgm:cxn modelId="{55F4957E-74FE-EA43-AB54-BA206FCF0C1B}" type="presOf" srcId="{FAEA5CBB-AE04-B549-AC53-D0181C8E8A08}" destId="{CDF79683-4896-AE46-8C7E-1E26F3144B7F}" srcOrd="0" destOrd="0" presId="urn:microsoft.com/office/officeart/2005/8/layout/hierarchy3"/>
    <dgm:cxn modelId="{60026084-DFE2-9745-8BFE-9A72269C3CB1}" type="presOf" srcId="{262243F6-C188-F24D-AB99-C967D9D9E10A}" destId="{A22B84D8-03AB-CA45-90C5-01047C820E69}" srcOrd="1" destOrd="0" presId="urn:microsoft.com/office/officeart/2005/8/layout/hierarchy3"/>
    <dgm:cxn modelId="{FA8AD48E-B222-7C42-A108-2A1E12234662}" type="presOf" srcId="{AD977A24-11DC-C742-9D49-A6C33F1F91B6}" destId="{EB5CB965-FFE0-B148-AF27-9EABE58F81E7}" srcOrd="0" destOrd="0" presId="urn:microsoft.com/office/officeart/2005/8/layout/hierarchy3"/>
    <dgm:cxn modelId="{7350C190-74A2-144C-B9A6-D5E10387C400}" type="presOf" srcId="{4EE020A8-A35E-F943-8D39-B335825AE9FF}" destId="{B9A2AEBA-8DB5-A741-9AFA-831FB972D460}" srcOrd="0" destOrd="0" presId="urn:microsoft.com/office/officeart/2005/8/layout/hierarchy3"/>
    <dgm:cxn modelId="{627BDE90-E896-184A-8E74-1050505247DC}" type="presOf" srcId="{DC0B03C6-28CF-5A4D-B3F8-BB2309151689}" destId="{83B0DAF1-60E4-9045-B9E4-B96C5D869AFD}" srcOrd="0" destOrd="0" presId="urn:microsoft.com/office/officeart/2005/8/layout/hierarchy3"/>
    <dgm:cxn modelId="{794FA295-6434-C24B-89F9-681DD87A4FB7}" srcId="{262243F6-C188-F24D-AB99-C967D9D9E10A}" destId="{AD977A24-11DC-C742-9D49-A6C33F1F91B6}" srcOrd="0" destOrd="0" parTransId="{5ADB2149-FAF2-FD41-9564-36A9AA224EBD}" sibTransId="{75DCBC6C-838A-A242-AF2C-FFA40016B3C6}"/>
    <dgm:cxn modelId="{C6509B97-1744-8B45-80BA-74097A215472}" type="presOf" srcId="{AE02444B-5E83-5F41-9956-4BF44137F418}" destId="{46F7C217-EAF9-1940-A3AC-6B582F32A3FA}" srcOrd="0" destOrd="0" presId="urn:microsoft.com/office/officeart/2005/8/layout/hierarchy3"/>
    <dgm:cxn modelId="{16B95E9E-B55C-6649-A4FA-D7DDFC3CA278}" srcId="{262243F6-C188-F24D-AB99-C967D9D9E10A}" destId="{4EE020A8-A35E-F943-8D39-B335825AE9FF}" srcOrd="2" destOrd="0" parTransId="{2C6FA2B9-6188-7041-8EEB-DFFE828A61C2}" sibTransId="{5A49EC81-E953-1442-9FED-4A0A4FA31D72}"/>
    <dgm:cxn modelId="{70EFB3A1-1BB5-6C4B-8AB4-20E379A1653E}" type="presOf" srcId="{8A5A9FAA-F984-444B-8BA7-6F42E18237DE}" destId="{A31D7AAC-FC8E-004F-B865-F0253AEE1155}" srcOrd="0" destOrd="0" presId="urn:microsoft.com/office/officeart/2005/8/layout/hierarchy3"/>
    <dgm:cxn modelId="{052E6DA5-E4C5-7841-94F6-8437BB3D697C}" type="presOf" srcId="{4F65C890-6967-5D41-856B-1BAADEDB4B58}" destId="{1B2A1DD4-116B-C64D-AB7C-4E334146ACC9}" srcOrd="0" destOrd="0" presId="urn:microsoft.com/office/officeart/2005/8/layout/hierarchy3"/>
    <dgm:cxn modelId="{CBECFDA5-18C8-9943-8859-DD62EBDF7B7F}" srcId="{8A5A9FAA-F984-444B-8BA7-6F42E18237DE}" destId="{D8989F21-0B24-DD47-AF8B-351C1027F72B}" srcOrd="1" destOrd="0" parTransId="{CB0A248A-E086-8F4B-A63C-250EFB5A7DBB}" sibTransId="{FE09924D-9CFE-CA42-B634-EB596A8838BE}"/>
    <dgm:cxn modelId="{57BF55B1-F63D-2043-82B7-915B75760267}" type="presOf" srcId="{2DC69FB4-FE3C-AD43-B145-23EB77E89B08}" destId="{69BFFA3F-0AD9-9441-82BC-335A44ED0150}" srcOrd="0" destOrd="0" presId="urn:microsoft.com/office/officeart/2005/8/layout/hierarchy3"/>
    <dgm:cxn modelId="{D8E3A9B4-85B5-3245-9B47-89139C2F414D}" type="presOf" srcId="{F9FEA76A-0448-B543-A07D-BFF42E9992EB}" destId="{1AC9A5BA-BC67-294C-AC33-A22F6DB38F56}" srcOrd="0" destOrd="0" presId="urn:microsoft.com/office/officeart/2005/8/layout/hierarchy3"/>
    <dgm:cxn modelId="{496CF2C5-FFEA-C646-B06D-A62E4CE8B4B8}" type="presOf" srcId="{CB0A248A-E086-8F4B-A63C-250EFB5A7DBB}" destId="{0E6FC7EB-80AA-AC4F-92E0-0E78041CDE6D}" srcOrd="0" destOrd="0" presId="urn:microsoft.com/office/officeart/2005/8/layout/hierarchy3"/>
    <dgm:cxn modelId="{5B04F1DA-AD92-DA4F-A9A8-D06CF9C0F20A}" srcId="{A01E109A-38E4-4D41-9D2B-DA90F9DF2D9D}" destId="{C820C997-5775-1D4D-B615-942335D8F154}" srcOrd="2" destOrd="0" parTransId="{A583C24D-C0BD-2746-95CF-79BD54700144}" sibTransId="{1A2C764F-A4B0-064A-A259-79172E032F1A}"/>
    <dgm:cxn modelId="{E4BC89E1-E7F4-374D-B94C-68F2BD26FFAD}" type="presOf" srcId="{9FA2F442-938D-5944-9371-4C6772DEDC8B}" destId="{F1386D75-35EA-5D42-9968-3F87FE7AA2CE}" srcOrd="0" destOrd="0" presId="urn:microsoft.com/office/officeart/2005/8/layout/hierarchy3"/>
    <dgm:cxn modelId="{09F36EE2-F466-2542-8DCA-3ADD5E166BE9}" type="presOf" srcId="{5ADB2149-FAF2-FD41-9564-36A9AA224EBD}" destId="{A69E1617-86CE-4B49-A4F8-B02490186F30}" srcOrd="0" destOrd="0" presId="urn:microsoft.com/office/officeart/2005/8/layout/hierarchy3"/>
    <dgm:cxn modelId="{CC37A9E7-2DC1-5A4A-AE04-F1D4CB9BFA82}" type="presOf" srcId="{7F091602-B494-2A49-A04D-FD0AC9D0086B}" destId="{790BEB0E-6B5B-BE40-A3A9-EE69F83027B8}" srcOrd="0" destOrd="0" presId="urn:microsoft.com/office/officeart/2005/8/layout/hierarchy3"/>
    <dgm:cxn modelId="{56A2CFEB-7A36-1144-A4B2-B986781C3238}" type="presOf" srcId="{C820C997-5775-1D4D-B615-942335D8F154}" destId="{6FDB1C52-66B8-EF4F-9FB7-A5C8D3D6C37F}" srcOrd="0" destOrd="0" presId="urn:microsoft.com/office/officeart/2005/8/layout/hierarchy3"/>
    <dgm:cxn modelId="{E40F42F0-3170-A04E-B56D-19CBCE560B0D}" type="presOf" srcId="{49C10939-F231-2D4D-AC73-F6AEA469EE20}" destId="{5AF0E7B9-E263-D64F-82B7-2123FE05D917}" srcOrd="0" destOrd="0" presId="urn:microsoft.com/office/officeart/2005/8/layout/hierarchy3"/>
    <dgm:cxn modelId="{87D43DF5-D96F-3747-BA2E-B0C77F59B3E0}" srcId="{C820C997-5775-1D4D-B615-942335D8F154}" destId="{FAEA5CBB-AE04-B549-AC53-D0181C8E8A08}" srcOrd="0" destOrd="0" parTransId="{9FA2F442-938D-5944-9371-4C6772DEDC8B}" sibTransId="{CEC13FC5-968C-3B44-8BA2-0F6AFB7FD97B}"/>
    <dgm:cxn modelId="{4D2632F8-6FE0-8F46-9CF9-B331BF5CDB6D}" srcId="{C820C997-5775-1D4D-B615-942335D8F154}" destId="{2DC69FB4-FE3C-AD43-B145-23EB77E89B08}" srcOrd="2" destOrd="0" parTransId="{E592A506-7658-4B4C-8FED-E3A5A6E38753}" sibTransId="{F8BBE253-0172-B84A-83BB-383ED67C14CE}"/>
    <dgm:cxn modelId="{8F40FCFC-C2AD-2941-A184-2841F64D5B69}" type="presOf" srcId="{D7B695A4-8C81-7145-A1F9-297813E20ADC}" destId="{D506F360-FBE7-A546-AC58-035A01472293}" srcOrd="0" destOrd="0" presId="urn:microsoft.com/office/officeart/2005/8/layout/hierarchy3"/>
    <dgm:cxn modelId="{A244E13B-DE56-A142-9D4C-26B7A109DE9B}" type="presParOf" srcId="{1311F7BE-D404-D349-BB42-D06F815CB3A0}" destId="{65B303EF-CF3A-0A47-BD65-066E7387980C}" srcOrd="0" destOrd="0" presId="urn:microsoft.com/office/officeart/2005/8/layout/hierarchy3"/>
    <dgm:cxn modelId="{C1F3BBE0-CB67-F445-ADCC-115FF8B924C0}" type="presParOf" srcId="{65B303EF-CF3A-0A47-BD65-066E7387980C}" destId="{C88AF388-E42F-5E49-89BA-17D87E548B2F}" srcOrd="0" destOrd="0" presId="urn:microsoft.com/office/officeart/2005/8/layout/hierarchy3"/>
    <dgm:cxn modelId="{3AD2E9E0-35FE-E44F-9AF8-D0AF647C8F4A}" type="presParOf" srcId="{C88AF388-E42F-5E49-89BA-17D87E548B2F}" destId="{A31D7AAC-FC8E-004F-B865-F0253AEE1155}" srcOrd="0" destOrd="0" presId="urn:microsoft.com/office/officeart/2005/8/layout/hierarchy3"/>
    <dgm:cxn modelId="{CEA288F4-9ACD-6346-A5CF-43AF371FA7D1}" type="presParOf" srcId="{C88AF388-E42F-5E49-89BA-17D87E548B2F}" destId="{E831056C-9A48-964E-B68D-5061B30A0B2E}" srcOrd="1" destOrd="0" presId="urn:microsoft.com/office/officeart/2005/8/layout/hierarchy3"/>
    <dgm:cxn modelId="{38468A20-95E0-9F49-8440-C91878320ACF}" type="presParOf" srcId="{65B303EF-CF3A-0A47-BD65-066E7387980C}" destId="{B6BE7F2D-0741-DC4A-883B-CE2C4C1343A1}" srcOrd="1" destOrd="0" presId="urn:microsoft.com/office/officeart/2005/8/layout/hierarchy3"/>
    <dgm:cxn modelId="{4D9DCF9A-18BF-F040-8A62-C6746D0094D8}" type="presParOf" srcId="{B6BE7F2D-0741-DC4A-883B-CE2C4C1343A1}" destId="{D506F360-FBE7-A546-AC58-035A01472293}" srcOrd="0" destOrd="0" presId="urn:microsoft.com/office/officeart/2005/8/layout/hierarchy3"/>
    <dgm:cxn modelId="{B9BC3E22-1E66-B843-BA48-480A3630743D}" type="presParOf" srcId="{B6BE7F2D-0741-DC4A-883B-CE2C4C1343A1}" destId="{195F2E14-05C7-644B-B6BE-707563606306}" srcOrd="1" destOrd="0" presId="urn:microsoft.com/office/officeart/2005/8/layout/hierarchy3"/>
    <dgm:cxn modelId="{A24284CF-42AE-0B49-B5D2-389A70424B2D}" type="presParOf" srcId="{B6BE7F2D-0741-DC4A-883B-CE2C4C1343A1}" destId="{0E6FC7EB-80AA-AC4F-92E0-0E78041CDE6D}" srcOrd="2" destOrd="0" presId="urn:microsoft.com/office/officeart/2005/8/layout/hierarchy3"/>
    <dgm:cxn modelId="{13B82D19-85A0-2A4C-A1DB-D4867AD301A0}" type="presParOf" srcId="{B6BE7F2D-0741-DC4A-883B-CE2C4C1343A1}" destId="{5F4B137F-2E04-C242-AEBD-63382F5DADFC}" srcOrd="3" destOrd="0" presId="urn:microsoft.com/office/officeart/2005/8/layout/hierarchy3"/>
    <dgm:cxn modelId="{56E07565-0F92-7745-9B90-1C082B8C7484}" type="presParOf" srcId="{B6BE7F2D-0741-DC4A-883B-CE2C4C1343A1}" destId="{790BEB0E-6B5B-BE40-A3A9-EE69F83027B8}" srcOrd="4" destOrd="0" presId="urn:microsoft.com/office/officeart/2005/8/layout/hierarchy3"/>
    <dgm:cxn modelId="{53BBDFA3-54E6-9D40-A9E4-5750A89772D0}" type="presParOf" srcId="{B6BE7F2D-0741-DC4A-883B-CE2C4C1343A1}" destId="{3D110699-3DBB-5146-A1DC-9DF4CC366F5C}" srcOrd="5" destOrd="0" presId="urn:microsoft.com/office/officeart/2005/8/layout/hierarchy3"/>
    <dgm:cxn modelId="{C4312315-27E1-8849-B0F5-AA00688B255F}" type="presParOf" srcId="{1311F7BE-D404-D349-BB42-D06F815CB3A0}" destId="{4A872E52-54F5-1A43-85FC-DCE645AB9B6F}" srcOrd="1" destOrd="0" presId="urn:microsoft.com/office/officeart/2005/8/layout/hierarchy3"/>
    <dgm:cxn modelId="{E3EC5CB7-9CB2-E547-8439-9465CD42B513}" type="presParOf" srcId="{4A872E52-54F5-1A43-85FC-DCE645AB9B6F}" destId="{294828B9-5D8A-374C-B55B-597E28DCB701}" srcOrd="0" destOrd="0" presId="urn:microsoft.com/office/officeart/2005/8/layout/hierarchy3"/>
    <dgm:cxn modelId="{0A53D5C3-2E73-E342-A58E-2BB0DA8BE16B}" type="presParOf" srcId="{294828B9-5D8A-374C-B55B-597E28DCB701}" destId="{9797C1B8-553B-7B41-931F-7E110BE99EAA}" srcOrd="0" destOrd="0" presId="urn:microsoft.com/office/officeart/2005/8/layout/hierarchy3"/>
    <dgm:cxn modelId="{3B3204D0-73EA-0A40-A2B0-1CFF7A5CBF48}" type="presParOf" srcId="{294828B9-5D8A-374C-B55B-597E28DCB701}" destId="{A22B84D8-03AB-CA45-90C5-01047C820E69}" srcOrd="1" destOrd="0" presId="urn:microsoft.com/office/officeart/2005/8/layout/hierarchy3"/>
    <dgm:cxn modelId="{CCF4E23A-B1A1-9844-8249-FE707521B391}" type="presParOf" srcId="{4A872E52-54F5-1A43-85FC-DCE645AB9B6F}" destId="{A005FEA5-2DB2-F643-8FB0-5B8DF56790A3}" srcOrd="1" destOrd="0" presId="urn:microsoft.com/office/officeart/2005/8/layout/hierarchy3"/>
    <dgm:cxn modelId="{0E487DC7-CACD-FC4F-8AB0-E1ADFF0A53D3}" type="presParOf" srcId="{A005FEA5-2DB2-F643-8FB0-5B8DF56790A3}" destId="{A69E1617-86CE-4B49-A4F8-B02490186F30}" srcOrd="0" destOrd="0" presId="urn:microsoft.com/office/officeart/2005/8/layout/hierarchy3"/>
    <dgm:cxn modelId="{F890B6A6-F4CE-814B-958A-CE969A1A34F9}" type="presParOf" srcId="{A005FEA5-2DB2-F643-8FB0-5B8DF56790A3}" destId="{EB5CB965-FFE0-B148-AF27-9EABE58F81E7}" srcOrd="1" destOrd="0" presId="urn:microsoft.com/office/officeart/2005/8/layout/hierarchy3"/>
    <dgm:cxn modelId="{A2D34FD3-5E82-6A4E-8208-9A0480AAAA5B}" type="presParOf" srcId="{A005FEA5-2DB2-F643-8FB0-5B8DF56790A3}" destId="{8AF6E76E-68BB-264D-826E-AEBB39267524}" srcOrd="2" destOrd="0" presId="urn:microsoft.com/office/officeart/2005/8/layout/hierarchy3"/>
    <dgm:cxn modelId="{37DD2730-64AE-1243-AE2E-DA0A03BBC616}" type="presParOf" srcId="{A005FEA5-2DB2-F643-8FB0-5B8DF56790A3}" destId="{11F567F9-0295-3F48-9CFB-A29A07F8ED60}" srcOrd="3" destOrd="0" presId="urn:microsoft.com/office/officeart/2005/8/layout/hierarchy3"/>
    <dgm:cxn modelId="{E3EBAE07-335E-E248-840B-BD1063D7F847}" type="presParOf" srcId="{A005FEA5-2DB2-F643-8FB0-5B8DF56790A3}" destId="{29C59D61-C26A-AA40-8EA4-D9F10DB3FA4C}" srcOrd="4" destOrd="0" presId="urn:microsoft.com/office/officeart/2005/8/layout/hierarchy3"/>
    <dgm:cxn modelId="{FBF45FAA-D31A-7147-93BF-28B9FE7F293A}" type="presParOf" srcId="{A005FEA5-2DB2-F643-8FB0-5B8DF56790A3}" destId="{B9A2AEBA-8DB5-A741-9AFA-831FB972D460}" srcOrd="5" destOrd="0" presId="urn:microsoft.com/office/officeart/2005/8/layout/hierarchy3"/>
    <dgm:cxn modelId="{3B059441-52F1-7F4E-A9A3-69AD2A3AD535}" type="presParOf" srcId="{1311F7BE-D404-D349-BB42-D06F815CB3A0}" destId="{4C0FBB09-7455-AD4B-A250-A227E5BE8914}" srcOrd="2" destOrd="0" presId="urn:microsoft.com/office/officeart/2005/8/layout/hierarchy3"/>
    <dgm:cxn modelId="{D0B50406-09B4-8C43-AA6C-DDCCBB3A1301}" type="presParOf" srcId="{4C0FBB09-7455-AD4B-A250-A227E5BE8914}" destId="{D4B22C91-84BC-B14D-B12A-35306AE4CA8C}" srcOrd="0" destOrd="0" presId="urn:microsoft.com/office/officeart/2005/8/layout/hierarchy3"/>
    <dgm:cxn modelId="{1B5F4E87-9E90-AA41-89F8-A81F81885C20}" type="presParOf" srcId="{D4B22C91-84BC-B14D-B12A-35306AE4CA8C}" destId="{6FDB1C52-66B8-EF4F-9FB7-A5C8D3D6C37F}" srcOrd="0" destOrd="0" presId="urn:microsoft.com/office/officeart/2005/8/layout/hierarchy3"/>
    <dgm:cxn modelId="{7DED7964-2FD1-0E45-B8E4-879FFE79A341}" type="presParOf" srcId="{D4B22C91-84BC-B14D-B12A-35306AE4CA8C}" destId="{97A63C3D-DF05-2E49-ADF2-60951A1D1420}" srcOrd="1" destOrd="0" presId="urn:microsoft.com/office/officeart/2005/8/layout/hierarchy3"/>
    <dgm:cxn modelId="{B37354F3-352A-344E-A639-172A417FB449}" type="presParOf" srcId="{4C0FBB09-7455-AD4B-A250-A227E5BE8914}" destId="{8B7CDE3C-846A-BB46-9BB0-FBE85B4B4746}" srcOrd="1" destOrd="0" presId="urn:microsoft.com/office/officeart/2005/8/layout/hierarchy3"/>
    <dgm:cxn modelId="{6E1D7436-2657-4C46-94FA-8A7B8279D30C}" type="presParOf" srcId="{8B7CDE3C-846A-BB46-9BB0-FBE85B4B4746}" destId="{F1386D75-35EA-5D42-9968-3F87FE7AA2CE}" srcOrd="0" destOrd="0" presId="urn:microsoft.com/office/officeart/2005/8/layout/hierarchy3"/>
    <dgm:cxn modelId="{02558F8B-F288-234B-B269-92F31FC9721F}" type="presParOf" srcId="{8B7CDE3C-846A-BB46-9BB0-FBE85B4B4746}" destId="{CDF79683-4896-AE46-8C7E-1E26F3144B7F}" srcOrd="1" destOrd="0" presId="urn:microsoft.com/office/officeart/2005/8/layout/hierarchy3"/>
    <dgm:cxn modelId="{37B300CD-0F03-1146-9E23-3F21D25F70CA}" type="presParOf" srcId="{8B7CDE3C-846A-BB46-9BB0-FBE85B4B4746}" destId="{22BDA43B-DDAC-6B48-B529-9D41B158BFE5}" srcOrd="2" destOrd="0" presId="urn:microsoft.com/office/officeart/2005/8/layout/hierarchy3"/>
    <dgm:cxn modelId="{2C7F7FB9-1CB3-4047-BAFE-8E05D20FA0F9}" type="presParOf" srcId="{8B7CDE3C-846A-BB46-9BB0-FBE85B4B4746}" destId="{86D2BFCF-6137-6040-B4D7-654F73B11185}" srcOrd="3" destOrd="0" presId="urn:microsoft.com/office/officeart/2005/8/layout/hierarchy3"/>
    <dgm:cxn modelId="{CE8A7936-B535-8540-A7F1-AAB743D1CD4E}" type="presParOf" srcId="{8B7CDE3C-846A-BB46-9BB0-FBE85B4B4746}" destId="{FECE01BA-866C-8B4C-8971-A9BDF35383BD}" srcOrd="4" destOrd="0" presId="urn:microsoft.com/office/officeart/2005/8/layout/hierarchy3"/>
    <dgm:cxn modelId="{BC7EF1E6-4E7B-2C4D-ADC4-8DCD36593925}" type="presParOf" srcId="{8B7CDE3C-846A-BB46-9BB0-FBE85B4B4746}" destId="{69BFFA3F-0AD9-9441-82BC-335A44ED0150}" srcOrd="5" destOrd="0" presId="urn:microsoft.com/office/officeart/2005/8/layout/hierarchy3"/>
    <dgm:cxn modelId="{8BB4C528-9F06-D54F-A9C4-1C8917AE33D0}" type="presParOf" srcId="{8B7CDE3C-846A-BB46-9BB0-FBE85B4B4746}" destId="{1B2A1DD4-116B-C64D-AB7C-4E334146ACC9}" srcOrd="6" destOrd="0" presId="urn:microsoft.com/office/officeart/2005/8/layout/hierarchy3"/>
    <dgm:cxn modelId="{378E466B-9C09-B746-B956-00C334190E20}" type="presParOf" srcId="{8B7CDE3C-846A-BB46-9BB0-FBE85B4B4746}" destId="{F0161445-FBCA-154C-A578-ACEB2B139284}" srcOrd="7" destOrd="0" presId="urn:microsoft.com/office/officeart/2005/8/layout/hierarchy3"/>
    <dgm:cxn modelId="{59ED2C2E-3CD0-C144-97D1-1FB83F4F797C}" type="presParOf" srcId="{1311F7BE-D404-D349-BB42-D06F815CB3A0}" destId="{72F5BBD8-11DF-9646-80C0-53EB1F187006}" srcOrd="3" destOrd="0" presId="urn:microsoft.com/office/officeart/2005/8/layout/hierarchy3"/>
    <dgm:cxn modelId="{633758A3-FA1B-7347-9C03-FB08998322F7}" type="presParOf" srcId="{72F5BBD8-11DF-9646-80C0-53EB1F187006}" destId="{5C2FD415-52B4-3149-8FE7-A15013E2F92D}" srcOrd="0" destOrd="0" presId="urn:microsoft.com/office/officeart/2005/8/layout/hierarchy3"/>
    <dgm:cxn modelId="{F1B1703F-0E0E-2741-A6E7-57879A27A7EF}" type="presParOf" srcId="{5C2FD415-52B4-3149-8FE7-A15013E2F92D}" destId="{2331A22A-7C8D-C642-BBF8-C12A6CD27989}" srcOrd="0" destOrd="0" presId="urn:microsoft.com/office/officeart/2005/8/layout/hierarchy3"/>
    <dgm:cxn modelId="{96077E9E-DD1D-514D-8541-8E6AF623BA26}" type="presParOf" srcId="{5C2FD415-52B4-3149-8FE7-A15013E2F92D}" destId="{C6E62521-4D12-004A-A502-A60826E7EBAA}" srcOrd="1" destOrd="0" presId="urn:microsoft.com/office/officeart/2005/8/layout/hierarchy3"/>
    <dgm:cxn modelId="{42220094-0109-B940-A5F3-83039E05B6BC}" type="presParOf" srcId="{72F5BBD8-11DF-9646-80C0-53EB1F187006}" destId="{CD78D6BF-30BC-7142-9725-B9D1BF666E7B}" srcOrd="1" destOrd="0" presId="urn:microsoft.com/office/officeart/2005/8/layout/hierarchy3"/>
    <dgm:cxn modelId="{300488FE-0A96-8247-901D-B652255C48B6}" type="presParOf" srcId="{CD78D6BF-30BC-7142-9725-B9D1BF666E7B}" destId="{1AC9A5BA-BC67-294C-AC33-A22F6DB38F56}" srcOrd="0" destOrd="0" presId="urn:microsoft.com/office/officeart/2005/8/layout/hierarchy3"/>
    <dgm:cxn modelId="{1180D178-81C2-A745-89C2-7B5C52C83758}" type="presParOf" srcId="{CD78D6BF-30BC-7142-9725-B9D1BF666E7B}" destId="{DCB2FCDB-E6D6-904E-A580-4ADB3BF065A6}" srcOrd="1" destOrd="0" presId="urn:microsoft.com/office/officeart/2005/8/layout/hierarchy3"/>
    <dgm:cxn modelId="{23E3772F-335C-E348-B6FA-23F6272CC2FE}" type="presParOf" srcId="{CD78D6BF-30BC-7142-9725-B9D1BF666E7B}" destId="{83B0DAF1-60E4-9045-B9E4-B96C5D869AFD}" srcOrd="2" destOrd="0" presId="urn:microsoft.com/office/officeart/2005/8/layout/hierarchy3"/>
    <dgm:cxn modelId="{1BA70815-90DE-4A48-B8D4-8C2EAE80D34F}" type="presParOf" srcId="{CD78D6BF-30BC-7142-9725-B9D1BF666E7B}" destId="{366DBA70-8BB4-F34F-8B9B-A2766771CED6}" srcOrd="3" destOrd="0" presId="urn:microsoft.com/office/officeart/2005/8/layout/hierarchy3"/>
    <dgm:cxn modelId="{43BD1723-A3C0-6D44-9BE9-70651310650B}" type="presParOf" srcId="{CD78D6BF-30BC-7142-9725-B9D1BF666E7B}" destId="{46F7C217-EAF9-1940-A3AC-6B582F32A3FA}" srcOrd="4" destOrd="0" presId="urn:microsoft.com/office/officeart/2005/8/layout/hierarchy3"/>
    <dgm:cxn modelId="{9B2CB2E1-B5B4-3045-AE3A-89B69030B120}" type="presParOf" srcId="{CD78D6BF-30BC-7142-9725-B9D1BF666E7B}" destId="{5AF0E7B9-E263-D64F-82B7-2123FE05D917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45D47-8D5E-EF4F-9ED8-936890EC94B5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D35A3-B306-0247-9C90-FE2FD338F566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The two most important characteristics of memory</a:t>
          </a:r>
        </a:p>
      </dgm:t>
    </dgm:pt>
    <dgm:pt modelId="{D1BE60B8-0963-4F46-B025-69563C2B04F0}" type="parTrans" cxnId="{67D9566B-B9BA-8649-AB7A-40E6060CBA2C}">
      <dgm:prSet/>
      <dgm:spPr/>
      <dgm:t>
        <a:bodyPr/>
        <a:lstStyle/>
        <a:p>
          <a:endParaRPr lang="en-US"/>
        </a:p>
      </dgm:t>
    </dgm:pt>
    <dgm:pt modelId="{4D21CA9D-B342-C145-9903-36C13BD31C9E}" type="sibTrans" cxnId="{67D9566B-B9BA-8649-AB7A-40E6060CBA2C}">
      <dgm:prSet/>
      <dgm:spPr/>
      <dgm:t>
        <a:bodyPr/>
        <a:lstStyle/>
        <a:p>
          <a:endParaRPr lang="en-US"/>
        </a:p>
      </dgm:t>
    </dgm:pt>
    <dgm:pt modelId="{86657987-5D7D-9145-9B7A-F752208AD897}">
      <dgm:prSet custT="1"/>
      <dgm:spPr/>
      <dgm:t>
        <a:bodyPr/>
        <a:lstStyle/>
        <a:p>
          <a:pPr rtl="0"/>
          <a:endParaRPr lang="en-US" sz="2000" dirty="0"/>
        </a:p>
        <a:p>
          <a:pPr rtl="0"/>
          <a:r>
            <a:rPr lang="en-US" sz="3000" dirty="0"/>
            <a:t>Three performance parameters are used:</a:t>
          </a:r>
        </a:p>
      </dgm:t>
    </dgm:pt>
    <dgm:pt modelId="{602B3695-5FF0-9C4A-B946-F15B2FB28D16}" type="parTrans" cxnId="{EFE69842-B030-B54C-A174-D400E1F6B7B1}">
      <dgm:prSet/>
      <dgm:spPr/>
      <dgm:t>
        <a:bodyPr/>
        <a:lstStyle/>
        <a:p>
          <a:endParaRPr lang="en-US"/>
        </a:p>
      </dgm:t>
    </dgm:pt>
    <dgm:pt modelId="{5ED105F6-1A94-EE4F-911E-E0F216E124A5}" type="sibTrans" cxnId="{EFE69842-B030-B54C-A174-D400E1F6B7B1}">
      <dgm:prSet/>
      <dgm:spPr/>
      <dgm:t>
        <a:bodyPr/>
        <a:lstStyle/>
        <a:p>
          <a:endParaRPr lang="en-US"/>
        </a:p>
      </dgm:t>
    </dgm:pt>
    <dgm:pt modelId="{CF384916-2EBE-C047-B176-DAD9E34690A4}">
      <dgm:prSet/>
      <dgm:spPr/>
      <dgm:t>
        <a:bodyPr/>
        <a:lstStyle/>
        <a:p>
          <a:pPr rtl="0"/>
          <a:r>
            <a:rPr lang="en-GB" dirty="0"/>
            <a:t>Access time (latency)</a:t>
          </a:r>
        </a:p>
      </dgm:t>
    </dgm:pt>
    <dgm:pt modelId="{4691FD66-CC92-AF49-9FA8-89E7ADDE426E}" type="parTrans" cxnId="{1EFD4954-79F2-5A41-ABFB-49CAF963DDCF}">
      <dgm:prSet/>
      <dgm:spPr/>
      <dgm:t>
        <a:bodyPr/>
        <a:lstStyle/>
        <a:p>
          <a:endParaRPr lang="en-US"/>
        </a:p>
      </dgm:t>
    </dgm:pt>
    <dgm:pt modelId="{6C69B0F2-86D0-BE49-B377-295A6A39A971}" type="sibTrans" cxnId="{1EFD4954-79F2-5A41-ABFB-49CAF963DDCF}">
      <dgm:prSet/>
      <dgm:spPr/>
      <dgm:t>
        <a:bodyPr/>
        <a:lstStyle/>
        <a:p>
          <a:endParaRPr lang="en-US"/>
        </a:p>
      </dgm:t>
    </dgm:pt>
    <dgm:pt modelId="{317CB85F-1C30-8E43-8C90-8E62399E8176}">
      <dgm:prSet/>
      <dgm:spPr/>
      <dgm:t>
        <a:bodyPr/>
        <a:lstStyle/>
        <a:p>
          <a:pPr rtl="0"/>
          <a:r>
            <a:rPr lang="en-US" dirty="0"/>
            <a:t>For random-access memory it is the time it takes to perform a read or write operation</a:t>
          </a:r>
        </a:p>
      </dgm:t>
    </dgm:pt>
    <dgm:pt modelId="{EE8EDB02-BC91-964C-A351-6CEF0F3A0FB9}" type="parTrans" cxnId="{E624E411-7403-6F4A-8733-5F67BF7E579E}">
      <dgm:prSet/>
      <dgm:spPr/>
      <dgm:t>
        <a:bodyPr/>
        <a:lstStyle/>
        <a:p>
          <a:endParaRPr lang="en-US"/>
        </a:p>
      </dgm:t>
    </dgm:pt>
    <dgm:pt modelId="{7841D5F3-1D0E-3249-9335-D18CCF73B93D}" type="sibTrans" cxnId="{E624E411-7403-6F4A-8733-5F67BF7E579E}">
      <dgm:prSet/>
      <dgm:spPr/>
      <dgm:t>
        <a:bodyPr/>
        <a:lstStyle/>
        <a:p>
          <a:endParaRPr lang="en-US"/>
        </a:p>
      </dgm:t>
    </dgm:pt>
    <dgm:pt modelId="{7408E672-E96F-5941-8BBA-E8B5E346BAA1}">
      <dgm:prSet/>
      <dgm:spPr/>
      <dgm:t>
        <a:bodyPr/>
        <a:lstStyle/>
        <a:p>
          <a:pPr rtl="0"/>
          <a:r>
            <a:rPr lang="en-US" dirty="0"/>
            <a:t>For non-random-access memory it is the time it takes to position the read-write mechanism at the desired location</a:t>
          </a:r>
        </a:p>
      </dgm:t>
    </dgm:pt>
    <dgm:pt modelId="{B89F4393-BF34-0040-A33A-9871583F5B3F}" type="parTrans" cxnId="{C0830C1F-53BF-0342-82F9-6DF09C874BF1}">
      <dgm:prSet/>
      <dgm:spPr/>
      <dgm:t>
        <a:bodyPr/>
        <a:lstStyle/>
        <a:p>
          <a:endParaRPr lang="en-US"/>
        </a:p>
      </dgm:t>
    </dgm:pt>
    <dgm:pt modelId="{A797B638-1219-7E40-B797-3853F4F7CF99}" type="sibTrans" cxnId="{C0830C1F-53BF-0342-82F9-6DF09C874BF1}">
      <dgm:prSet/>
      <dgm:spPr/>
      <dgm:t>
        <a:bodyPr/>
        <a:lstStyle/>
        <a:p>
          <a:endParaRPr lang="en-US"/>
        </a:p>
      </dgm:t>
    </dgm:pt>
    <dgm:pt modelId="{4BB96DB0-F8CB-0D43-B5F2-EE804536328D}">
      <dgm:prSet custT="1"/>
      <dgm:spPr/>
      <dgm:t>
        <a:bodyPr/>
        <a:lstStyle/>
        <a:p>
          <a:pPr rtl="0"/>
          <a:r>
            <a:rPr lang="en-US" sz="1400" dirty="0"/>
            <a:t>Memory cycle time</a:t>
          </a:r>
        </a:p>
      </dgm:t>
    </dgm:pt>
    <dgm:pt modelId="{DA145010-1BC5-4A47-8C0F-5A2A26315F5D}" type="parTrans" cxnId="{F7FB9BBA-CCBB-DF45-9564-D777DFD59F03}">
      <dgm:prSet/>
      <dgm:spPr/>
      <dgm:t>
        <a:bodyPr/>
        <a:lstStyle/>
        <a:p>
          <a:endParaRPr lang="en-US"/>
        </a:p>
      </dgm:t>
    </dgm:pt>
    <dgm:pt modelId="{A6CFE9F4-7A7B-2C44-8271-BE68A2567E01}" type="sibTrans" cxnId="{F7FB9BBA-CCBB-DF45-9564-D777DFD59F03}">
      <dgm:prSet/>
      <dgm:spPr/>
      <dgm:t>
        <a:bodyPr/>
        <a:lstStyle/>
        <a:p>
          <a:endParaRPr lang="en-US"/>
        </a:p>
      </dgm:t>
    </dgm:pt>
    <dgm:pt modelId="{D60B39AF-5EB9-C047-98BC-FC39BA3364E4}">
      <dgm:prSet custT="1"/>
      <dgm:spPr/>
      <dgm:t>
        <a:bodyPr/>
        <a:lstStyle/>
        <a:p>
          <a:pPr rtl="0"/>
          <a:r>
            <a:rPr lang="en-US" sz="1100" dirty="0"/>
            <a:t>Access time plus any additional time required before second access can commence</a:t>
          </a:r>
        </a:p>
      </dgm:t>
    </dgm:pt>
    <dgm:pt modelId="{5E97EA38-D1A0-1B43-8B27-53638AEBE5C5}" type="parTrans" cxnId="{024C89BA-7E9F-174A-BBC7-3186A108E4E6}">
      <dgm:prSet/>
      <dgm:spPr/>
      <dgm:t>
        <a:bodyPr/>
        <a:lstStyle/>
        <a:p>
          <a:endParaRPr lang="en-US"/>
        </a:p>
      </dgm:t>
    </dgm:pt>
    <dgm:pt modelId="{3E176711-D759-2242-93D1-C0B062B3A17C}" type="sibTrans" cxnId="{024C89BA-7E9F-174A-BBC7-3186A108E4E6}">
      <dgm:prSet/>
      <dgm:spPr/>
      <dgm:t>
        <a:bodyPr/>
        <a:lstStyle/>
        <a:p>
          <a:endParaRPr lang="en-US"/>
        </a:p>
      </dgm:t>
    </dgm:pt>
    <dgm:pt modelId="{9498714A-5D09-AE4D-81B2-F8F2997E0A84}">
      <dgm:prSet custT="1"/>
      <dgm:spPr/>
      <dgm:t>
        <a:bodyPr/>
        <a:lstStyle/>
        <a:p>
          <a:pPr rtl="0"/>
          <a:r>
            <a:rPr lang="en-US" sz="1100" dirty="0"/>
            <a:t>Additional time may be required for transients to die out on signal lines or to regenerate data if they are read destructively</a:t>
          </a:r>
        </a:p>
      </dgm:t>
    </dgm:pt>
    <dgm:pt modelId="{51AEF564-2A4F-774E-A6BF-9C5BB7C7BA51}" type="parTrans" cxnId="{582BB5E4-E826-2E4C-8F7E-3AF94691565F}">
      <dgm:prSet/>
      <dgm:spPr/>
      <dgm:t>
        <a:bodyPr/>
        <a:lstStyle/>
        <a:p>
          <a:endParaRPr lang="en-US"/>
        </a:p>
      </dgm:t>
    </dgm:pt>
    <dgm:pt modelId="{647066E6-D48E-7540-80CC-0AC22D7E35BC}" type="sibTrans" cxnId="{582BB5E4-E826-2E4C-8F7E-3AF94691565F}">
      <dgm:prSet/>
      <dgm:spPr/>
      <dgm:t>
        <a:bodyPr/>
        <a:lstStyle/>
        <a:p>
          <a:endParaRPr lang="en-US"/>
        </a:p>
      </dgm:t>
    </dgm:pt>
    <dgm:pt modelId="{17DFE561-8622-9F49-AD32-92661BDD5157}">
      <dgm:prSet custT="1"/>
      <dgm:spPr/>
      <dgm:t>
        <a:bodyPr/>
        <a:lstStyle/>
        <a:p>
          <a:pPr rtl="0"/>
          <a:r>
            <a:rPr lang="en-US" sz="1100" dirty="0"/>
            <a:t>Concerned with the system bus, not the processor</a:t>
          </a:r>
        </a:p>
      </dgm:t>
    </dgm:pt>
    <dgm:pt modelId="{2917BF63-F96B-4646-A238-694B5CE16ADB}" type="parTrans" cxnId="{19FBFDAF-CE6E-0E4D-A368-CE236325F355}">
      <dgm:prSet/>
      <dgm:spPr/>
      <dgm:t>
        <a:bodyPr/>
        <a:lstStyle/>
        <a:p>
          <a:endParaRPr lang="en-US"/>
        </a:p>
      </dgm:t>
    </dgm:pt>
    <dgm:pt modelId="{00068B92-6255-9847-84BD-929767462738}" type="sibTrans" cxnId="{19FBFDAF-CE6E-0E4D-A368-CE236325F355}">
      <dgm:prSet/>
      <dgm:spPr/>
      <dgm:t>
        <a:bodyPr/>
        <a:lstStyle/>
        <a:p>
          <a:endParaRPr lang="en-US"/>
        </a:p>
      </dgm:t>
    </dgm:pt>
    <dgm:pt modelId="{6F299D02-4724-A74A-AA67-D410C5ECB300}">
      <dgm:prSet/>
      <dgm:spPr/>
      <dgm:t>
        <a:bodyPr/>
        <a:lstStyle/>
        <a:p>
          <a:pPr rtl="0"/>
          <a:r>
            <a:rPr lang="en-US" dirty="0"/>
            <a:t>Transfer rate</a:t>
          </a:r>
        </a:p>
      </dgm:t>
    </dgm:pt>
    <dgm:pt modelId="{126EB937-125C-3645-A822-00222F561300}" type="parTrans" cxnId="{0190996B-7D1A-0642-9595-9C104F6DAD68}">
      <dgm:prSet/>
      <dgm:spPr/>
      <dgm:t>
        <a:bodyPr/>
        <a:lstStyle/>
        <a:p>
          <a:endParaRPr lang="en-US"/>
        </a:p>
      </dgm:t>
    </dgm:pt>
    <dgm:pt modelId="{0CB6D00F-8917-7D41-93CF-8AB361ABE8CC}" type="sibTrans" cxnId="{0190996B-7D1A-0642-9595-9C104F6DAD68}">
      <dgm:prSet/>
      <dgm:spPr/>
      <dgm:t>
        <a:bodyPr/>
        <a:lstStyle/>
        <a:p>
          <a:endParaRPr lang="en-US"/>
        </a:p>
      </dgm:t>
    </dgm:pt>
    <dgm:pt modelId="{E762937F-2561-A44B-8C95-94BA8C9C4617}">
      <dgm:prSet/>
      <dgm:spPr/>
      <dgm:t>
        <a:bodyPr/>
        <a:lstStyle/>
        <a:p>
          <a:pPr rtl="0"/>
          <a:r>
            <a:rPr lang="en-US" dirty="0"/>
            <a:t>The rate at which data can be transferred into or out of a memory unit</a:t>
          </a:r>
        </a:p>
      </dgm:t>
    </dgm:pt>
    <dgm:pt modelId="{341C858B-B1A1-9C4F-A648-D1C7100925DC}" type="parTrans" cxnId="{249E08D8-A514-CD4F-B569-5825518BE2CA}">
      <dgm:prSet/>
      <dgm:spPr/>
      <dgm:t>
        <a:bodyPr/>
        <a:lstStyle/>
        <a:p>
          <a:endParaRPr lang="en-US"/>
        </a:p>
      </dgm:t>
    </dgm:pt>
    <dgm:pt modelId="{89B4B04F-DAD4-9747-908B-925408933E39}" type="sibTrans" cxnId="{249E08D8-A514-CD4F-B569-5825518BE2CA}">
      <dgm:prSet/>
      <dgm:spPr/>
      <dgm:t>
        <a:bodyPr/>
        <a:lstStyle/>
        <a:p>
          <a:endParaRPr lang="en-US"/>
        </a:p>
      </dgm:t>
    </dgm:pt>
    <dgm:pt modelId="{A6F1DB38-E56A-BA4B-B780-FA6EDBD930C8}">
      <dgm:prSet/>
      <dgm:spPr/>
      <dgm:t>
        <a:bodyPr/>
        <a:lstStyle/>
        <a:p>
          <a:pPr rtl="0"/>
          <a:r>
            <a:rPr lang="en-US" dirty="0"/>
            <a:t>For random-access memory it is equal to 1/(cycle time)</a:t>
          </a:r>
        </a:p>
      </dgm:t>
    </dgm:pt>
    <dgm:pt modelId="{B09454DD-B16C-EA4E-98F7-131AA262A6FB}" type="parTrans" cxnId="{B26D4589-7F37-3648-A3E1-183DF5637DB3}">
      <dgm:prSet/>
      <dgm:spPr/>
      <dgm:t>
        <a:bodyPr/>
        <a:lstStyle/>
        <a:p>
          <a:endParaRPr lang="en-US"/>
        </a:p>
      </dgm:t>
    </dgm:pt>
    <dgm:pt modelId="{C04873EF-9610-C44F-BC9D-6C3FAB7D6212}" type="sibTrans" cxnId="{B26D4589-7F37-3648-A3E1-183DF5637DB3}">
      <dgm:prSet/>
      <dgm:spPr/>
      <dgm:t>
        <a:bodyPr/>
        <a:lstStyle/>
        <a:p>
          <a:endParaRPr lang="en-US"/>
        </a:p>
      </dgm:t>
    </dgm:pt>
    <dgm:pt modelId="{8DC7E3E3-3F49-9048-9468-3382299E881D}" type="pres">
      <dgm:prSet presAssocID="{63345D47-8D5E-EF4F-9ED8-936890EC94B5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C1C62E5A-EAEF-CE4A-8117-2DB3BEFFE3F4}" type="pres">
      <dgm:prSet presAssocID="{63345D47-8D5E-EF4F-9ED8-936890EC94B5}" presName="outerBox" presStyleCnt="0"/>
      <dgm:spPr/>
    </dgm:pt>
    <dgm:pt modelId="{13077C67-B24F-6A49-8EF8-E21AE295BA78}" type="pres">
      <dgm:prSet presAssocID="{63345D47-8D5E-EF4F-9ED8-936890EC94B5}" presName="outerBoxParent" presStyleLbl="node1" presStyleIdx="0" presStyleCnt="2"/>
      <dgm:spPr/>
    </dgm:pt>
    <dgm:pt modelId="{B733473D-D397-8C49-8CDA-15216272C145}" type="pres">
      <dgm:prSet presAssocID="{63345D47-8D5E-EF4F-9ED8-936890EC94B5}" presName="outerBoxChildren" presStyleCnt="0"/>
      <dgm:spPr/>
    </dgm:pt>
    <dgm:pt modelId="{D95F7024-0289-E042-84D4-642341566593}" type="pres">
      <dgm:prSet presAssocID="{63345D47-8D5E-EF4F-9ED8-936890EC94B5}" presName="middleBox" presStyleCnt="0"/>
      <dgm:spPr/>
    </dgm:pt>
    <dgm:pt modelId="{8A95A152-734B-A745-AAE7-3D32D8C60BCF}" type="pres">
      <dgm:prSet presAssocID="{63345D47-8D5E-EF4F-9ED8-936890EC94B5}" presName="middleBoxParent" presStyleLbl="node1" presStyleIdx="1" presStyleCnt="2"/>
      <dgm:spPr/>
    </dgm:pt>
    <dgm:pt modelId="{1F5364B3-A8EB-4B44-A950-38E11751855D}" type="pres">
      <dgm:prSet presAssocID="{63345D47-8D5E-EF4F-9ED8-936890EC94B5}" presName="middleBoxChildren" presStyleCnt="0"/>
      <dgm:spPr/>
    </dgm:pt>
    <dgm:pt modelId="{4DC5D986-59BC-1740-AC0E-735CF97CB45C}" type="pres">
      <dgm:prSet presAssocID="{CF384916-2EBE-C047-B176-DAD9E34690A4}" presName="mChild" presStyleLbl="fgAcc1" presStyleIdx="0" presStyleCnt="3">
        <dgm:presLayoutVars>
          <dgm:bulletEnabled val="1"/>
        </dgm:presLayoutVars>
      </dgm:prSet>
      <dgm:spPr/>
    </dgm:pt>
    <dgm:pt modelId="{37B0377C-E376-2541-BAA2-7EE7D8DF01DB}" type="pres">
      <dgm:prSet presAssocID="{6C69B0F2-86D0-BE49-B377-295A6A39A971}" presName="middleSibTrans" presStyleCnt="0"/>
      <dgm:spPr/>
    </dgm:pt>
    <dgm:pt modelId="{DCA2CBFE-8F07-BB4E-8414-CF97B200D168}" type="pres">
      <dgm:prSet presAssocID="{4BB96DB0-F8CB-0D43-B5F2-EE804536328D}" presName="mChild" presStyleLbl="fgAcc1" presStyleIdx="1" presStyleCnt="3" custScaleY="114815">
        <dgm:presLayoutVars>
          <dgm:bulletEnabled val="1"/>
        </dgm:presLayoutVars>
      </dgm:prSet>
      <dgm:spPr/>
    </dgm:pt>
    <dgm:pt modelId="{C8A02842-43F0-EE40-BD4B-3A0DC53468D2}" type="pres">
      <dgm:prSet presAssocID="{A6CFE9F4-7A7B-2C44-8271-BE68A2567E01}" presName="middleSibTrans" presStyleCnt="0"/>
      <dgm:spPr/>
    </dgm:pt>
    <dgm:pt modelId="{8D7CAF80-BCAD-AF40-83EC-CA9E025213FC}" type="pres">
      <dgm:prSet presAssocID="{6F299D02-4724-A74A-AA67-D410C5ECB300}" presName="mChild" presStyleLbl="fgAcc1" presStyleIdx="2" presStyleCnt="3">
        <dgm:presLayoutVars>
          <dgm:bulletEnabled val="1"/>
        </dgm:presLayoutVars>
      </dgm:prSet>
      <dgm:spPr/>
    </dgm:pt>
  </dgm:ptLst>
  <dgm:cxnLst>
    <dgm:cxn modelId="{FE0AF508-0746-304A-8066-DA7DB54E7139}" type="presOf" srcId="{D60B39AF-5EB9-C047-98BC-FC39BA3364E4}" destId="{DCA2CBFE-8F07-BB4E-8414-CF97B200D168}" srcOrd="0" destOrd="1" presId="urn:microsoft.com/office/officeart/2005/8/layout/target2"/>
    <dgm:cxn modelId="{FA106109-1866-874D-92B2-8C2DD984F321}" type="presOf" srcId="{6F299D02-4724-A74A-AA67-D410C5ECB300}" destId="{8D7CAF80-BCAD-AF40-83EC-CA9E025213FC}" srcOrd="0" destOrd="0" presId="urn:microsoft.com/office/officeart/2005/8/layout/target2"/>
    <dgm:cxn modelId="{DF701110-9429-9E48-9431-75C18C99FFCF}" type="presOf" srcId="{4BB96DB0-F8CB-0D43-B5F2-EE804536328D}" destId="{DCA2CBFE-8F07-BB4E-8414-CF97B200D168}" srcOrd="0" destOrd="0" presId="urn:microsoft.com/office/officeart/2005/8/layout/target2"/>
    <dgm:cxn modelId="{E624E411-7403-6F4A-8733-5F67BF7E579E}" srcId="{CF384916-2EBE-C047-B176-DAD9E34690A4}" destId="{317CB85F-1C30-8E43-8C90-8E62399E8176}" srcOrd="0" destOrd="0" parTransId="{EE8EDB02-BC91-964C-A351-6CEF0F3A0FB9}" sibTransId="{7841D5F3-1D0E-3249-9335-D18CCF73B93D}"/>
    <dgm:cxn modelId="{C0830C1F-53BF-0342-82F9-6DF09C874BF1}" srcId="{CF384916-2EBE-C047-B176-DAD9E34690A4}" destId="{7408E672-E96F-5941-8BBA-E8B5E346BAA1}" srcOrd="1" destOrd="0" parTransId="{B89F4393-BF34-0040-A33A-9871583F5B3F}" sibTransId="{A797B638-1219-7E40-B797-3853F4F7CF99}"/>
    <dgm:cxn modelId="{47B6ED1F-66E1-E54C-93D5-141A1C5D63B3}" type="presOf" srcId="{317CB85F-1C30-8E43-8C90-8E62399E8176}" destId="{4DC5D986-59BC-1740-AC0E-735CF97CB45C}" srcOrd="0" destOrd="1" presId="urn:microsoft.com/office/officeart/2005/8/layout/target2"/>
    <dgm:cxn modelId="{BFB0EA41-0C58-0343-BF85-B827F232F3DF}" type="presOf" srcId="{63345D47-8D5E-EF4F-9ED8-936890EC94B5}" destId="{8DC7E3E3-3F49-9048-9468-3382299E881D}" srcOrd="0" destOrd="0" presId="urn:microsoft.com/office/officeart/2005/8/layout/target2"/>
    <dgm:cxn modelId="{EFE69842-B030-B54C-A174-D400E1F6B7B1}" srcId="{63345D47-8D5E-EF4F-9ED8-936890EC94B5}" destId="{86657987-5D7D-9145-9B7A-F752208AD897}" srcOrd="1" destOrd="0" parTransId="{602B3695-5FF0-9C4A-B946-F15B2FB28D16}" sibTransId="{5ED105F6-1A94-EE4F-911E-E0F216E124A5}"/>
    <dgm:cxn modelId="{CD6B9E43-2142-4448-A638-A4EC90323A3B}" type="presOf" srcId="{86657987-5D7D-9145-9B7A-F752208AD897}" destId="{8A95A152-734B-A745-AAE7-3D32D8C60BCF}" srcOrd="0" destOrd="0" presId="urn:microsoft.com/office/officeart/2005/8/layout/target2"/>
    <dgm:cxn modelId="{67D9566B-B9BA-8649-AB7A-40E6060CBA2C}" srcId="{63345D47-8D5E-EF4F-9ED8-936890EC94B5}" destId="{A41D35A3-B306-0247-9C90-FE2FD338F566}" srcOrd="0" destOrd="0" parTransId="{D1BE60B8-0963-4F46-B025-69563C2B04F0}" sibTransId="{4D21CA9D-B342-C145-9903-36C13BD31C9E}"/>
    <dgm:cxn modelId="{844D594B-3BC1-214C-AB42-1A0306C17EB8}" type="presOf" srcId="{A6F1DB38-E56A-BA4B-B780-FA6EDBD930C8}" destId="{8D7CAF80-BCAD-AF40-83EC-CA9E025213FC}" srcOrd="0" destOrd="2" presId="urn:microsoft.com/office/officeart/2005/8/layout/target2"/>
    <dgm:cxn modelId="{0190996B-7D1A-0642-9595-9C104F6DAD68}" srcId="{86657987-5D7D-9145-9B7A-F752208AD897}" destId="{6F299D02-4724-A74A-AA67-D410C5ECB300}" srcOrd="2" destOrd="0" parTransId="{126EB937-125C-3645-A822-00222F561300}" sibTransId="{0CB6D00F-8917-7D41-93CF-8AB361ABE8CC}"/>
    <dgm:cxn modelId="{1EFD4954-79F2-5A41-ABFB-49CAF963DDCF}" srcId="{86657987-5D7D-9145-9B7A-F752208AD897}" destId="{CF384916-2EBE-C047-B176-DAD9E34690A4}" srcOrd="0" destOrd="0" parTransId="{4691FD66-CC92-AF49-9FA8-89E7ADDE426E}" sibTransId="{6C69B0F2-86D0-BE49-B377-295A6A39A971}"/>
    <dgm:cxn modelId="{B26D4589-7F37-3648-A3E1-183DF5637DB3}" srcId="{6F299D02-4724-A74A-AA67-D410C5ECB300}" destId="{A6F1DB38-E56A-BA4B-B780-FA6EDBD930C8}" srcOrd="1" destOrd="0" parTransId="{B09454DD-B16C-EA4E-98F7-131AA262A6FB}" sibTransId="{C04873EF-9610-C44F-BC9D-6C3FAB7D6212}"/>
    <dgm:cxn modelId="{DB86298D-11E2-CC4B-AA34-86BEC492E8CA}" type="presOf" srcId="{17DFE561-8622-9F49-AD32-92661BDD5157}" destId="{DCA2CBFE-8F07-BB4E-8414-CF97B200D168}" srcOrd="0" destOrd="3" presId="urn:microsoft.com/office/officeart/2005/8/layout/target2"/>
    <dgm:cxn modelId="{CB4EC598-FE95-CE49-A7B0-06DA26786786}" type="presOf" srcId="{CF384916-2EBE-C047-B176-DAD9E34690A4}" destId="{4DC5D986-59BC-1740-AC0E-735CF97CB45C}" srcOrd="0" destOrd="0" presId="urn:microsoft.com/office/officeart/2005/8/layout/target2"/>
    <dgm:cxn modelId="{90BAB2A2-87A0-CB41-BD6A-D3A4F8845299}" type="presOf" srcId="{E762937F-2561-A44B-8C95-94BA8C9C4617}" destId="{8D7CAF80-BCAD-AF40-83EC-CA9E025213FC}" srcOrd="0" destOrd="1" presId="urn:microsoft.com/office/officeart/2005/8/layout/target2"/>
    <dgm:cxn modelId="{26A531A5-09AB-9248-BBF6-9A7E62D3909F}" type="presOf" srcId="{7408E672-E96F-5941-8BBA-E8B5E346BAA1}" destId="{4DC5D986-59BC-1740-AC0E-735CF97CB45C}" srcOrd="0" destOrd="2" presId="urn:microsoft.com/office/officeart/2005/8/layout/target2"/>
    <dgm:cxn modelId="{19FBFDAF-CE6E-0E4D-A368-CE236325F355}" srcId="{4BB96DB0-F8CB-0D43-B5F2-EE804536328D}" destId="{17DFE561-8622-9F49-AD32-92661BDD5157}" srcOrd="2" destOrd="0" parTransId="{2917BF63-F96B-4646-A238-694B5CE16ADB}" sibTransId="{00068B92-6255-9847-84BD-929767462738}"/>
    <dgm:cxn modelId="{024C89BA-7E9F-174A-BBC7-3186A108E4E6}" srcId="{4BB96DB0-F8CB-0D43-B5F2-EE804536328D}" destId="{D60B39AF-5EB9-C047-98BC-FC39BA3364E4}" srcOrd="0" destOrd="0" parTransId="{5E97EA38-D1A0-1B43-8B27-53638AEBE5C5}" sibTransId="{3E176711-D759-2242-93D1-C0B062B3A17C}"/>
    <dgm:cxn modelId="{F7FB9BBA-CCBB-DF45-9564-D777DFD59F03}" srcId="{86657987-5D7D-9145-9B7A-F752208AD897}" destId="{4BB96DB0-F8CB-0D43-B5F2-EE804536328D}" srcOrd="1" destOrd="0" parTransId="{DA145010-1BC5-4A47-8C0F-5A2A26315F5D}" sibTransId="{A6CFE9F4-7A7B-2C44-8271-BE68A2567E01}"/>
    <dgm:cxn modelId="{6A0FBFC1-D4D1-6940-B898-859096250CF0}" type="presOf" srcId="{9498714A-5D09-AE4D-81B2-F8F2997E0A84}" destId="{DCA2CBFE-8F07-BB4E-8414-CF97B200D168}" srcOrd="0" destOrd="2" presId="urn:microsoft.com/office/officeart/2005/8/layout/target2"/>
    <dgm:cxn modelId="{005208CC-7AE0-FF40-8E69-0FF12B49EF88}" type="presOf" srcId="{A41D35A3-B306-0247-9C90-FE2FD338F566}" destId="{13077C67-B24F-6A49-8EF8-E21AE295BA78}" srcOrd="0" destOrd="0" presId="urn:microsoft.com/office/officeart/2005/8/layout/target2"/>
    <dgm:cxn modelId="{249E08D8-A514-CD4F-B569-5825518BE2CA}" srcId="{6F299D02-4724-A74A-AA67-D410C5ECB300}" destId="{E762937F-2561-A44B-8C95-94BA8C9C4617}" srcOrd="0" destOrd="0" parTransId="{341C858B-B1A1-9C4F-A648-D1C7100925DC}" sibTransId="{89B4B04F-DAD4-9747-908B-925408933E39}"/>
    <dgm:cxn modelId="{582BB5E4-E826-2E4C-8F7E-3AF94691565F}" srcId="{4BB96DB0-F8CB-0D43-B5F2-EE804536328D}" destId="{9498714A-5D09-AE4D-81B2-F8F2997E0A84}" srcOrd="1" destOrd="0" parTransId="{51AEF564-2A4F-774E-A6BF-9C5BB7C7BA51}" sibTransId="{647066E6-D48E-7540-80CC-0AC22D7E35BC}"/>
    <dgm:cxn modelId="{C1C33FF7-3E93-4546-A4CA-C6EC787BFBDF}" type="presParOf" srcId="{8DC7E3E3-3F49-9048-9468-3382299E881D}" destId="{C1C62E5A-EAEF-CE4A-8117-2DB3BEFFE3F4}" srcOrd="0" destOrd="0" presId="urn:microsoft.com/office/officeart/2005/8/layout/target2"/>
    <dgm:cxn modelId="{A9EBFF45-9345-274B-B696-0CBC9A105A36}" type="presParOf" srcId="{C1C62E5A-EAEF-CE4A-8117-2DB3BEFFE3F4}" destId="{13077C67-B24F-6A49-8EF8-E21AE295BA78}" srcOrd="0" destOrd="0" presId="urn:microsoft.com/office/officeart/2005/8/layout/target2"/>
    <dgm:cxn modelId="{499F04AF-6757-454D-B515-BB4E3A3B5AB4}" type="presParOf" srcId="{C1C62E5A-EAEF-CE4A-8117-2DB3BEFFE3F4}" destId="{B733473D-D397-8C49-8CDA-15216272C145}" srcOrd="1" destOrd="0" presId="urn:microsoft.com/office/officeart/2005/8/layout/target2"/>
    <dgm:cxn modelId="{FD00CA0C-1CAB-8840-9955-8AEB26A89454}" type="presParOf" srcId="{8DC7E3E3-3F49-9048-9468-3382299E881D}" destId="{D95F7024-0289-E042-84D4-642341566593}" srcOrd="1" destOrd="0" presId="urn:microsoft.com/office/officeart/2005/8/layout/target2"/>
    <dgm:cxn modelId="{4FA13E04-FC2D-AE4C-A648-B35F1031D82D}" type="presParOf" srcId="{D95F7024-0289-E042-84D4-642341566593}" destId="{8A95A152-734B-A745-AAE7-3D32D8C60BCF}" srcOrd="0" destOrd="0" presId="urn:microsoft.com/office/officeart/2005/8/layout/target2"/>
    <dgm:cxn modelId="{C01A4472-B456-AC49-868E-BAAC2971148F}" type="presParOf" srcId="{D95F7024-0289-E042-84D4-642341566593}" destId="{1F5364B3-A8EB-4B44-A950-38E11751855D}" srcOrd="1" destOrd="0" presId="urn:microsoft.com/office/officeart/2005/8/layout/target2"/>
    <dgm:cxn modelId="{DEEAC88A-0D3D-314D-BEC6-7F014CCC0252}" type="presParOf" srcId="{1F5364B3-A8EB-4B44-A950-38E11751855D}" destId="{4DC5D986-59BC-1740-AC0E-735CF97CB45C}" srcOrd="0" destOrd="0" presId="urn:microsoft.com/office/officeart/2005/8/layout/target2"/>
    <dgm:cxn modelId="{267017FA-7B20-3A49-A3F2-BC6A6B231443}" type="presParOf" srcId="{1F5364B3-A8EB-4B44-A950-38E11751855D}" destId="{37B0377C-E376-2541-BAA2-7EE7D8DF01DB}" srcOrd="1" destOrd="0" presId="urn:microsoft.com/office/officeart/2005/8/layout/target2"/>
    <dgm:cxn modelId="{A757FC87-DF2C-F24A-BC30-AED59BD631C3}" type="presParOf" srcId="{1F5364B3-A8EB-4B44-A950-38E11751855D}" destId="{DCA2CBFE-8F07-BB4E-8414-CF97B200D168}" srcOrd="2" destOrd="0" presId="urn:microsoft.com/office/officeart/2005/8/layout/target2"/>
    <dgm:cxn modelId="{6EDC7388-2DF5-2A42-8FED-E88B072A825B}" type="presParOf" srcId="{1F5364B3-A8EB-4B44-A950-38E11751855D}" destId="{C8A02842-43F0-EE40-BD4B-3A0DC53468D2}" srcOrd="3" destOrd="0" presId="urn:microsoft.com/office/officeart/2005/8/layout/target2"/>
    <dgm:cxn modelId="{94CA9281-DC6D-4E40-98C0-CAFAD357664E}" type="presParOf" srcId="{1F5364B3-A8EB-4B44-A950-38E11751855D}" destId="{8D7CAF80-BCAD-AF40-83EC-CA9E025213FC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2244F-0972-284B-BD79-4BDF0FE0F3E9}">
      <dsp:nvSpPr>
        <dsp:cNvPr id="0" name=""/>
        <dsp:cNvSpPr/>
      </dsp:nvSpPr>
      <dsp:spPr>
        <a:xfrm>
          <a:off x="0" y="26658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Software</a:t>
          </a:r>
        </a:p>
      </dsp:txBody>
      <dsp:txXfrm>
        <a:off x="27415" y="293995"/>
        <a:ext cx="6193570" cy="506769"/>
      </dsp:txXfrm>
    </dsp:sp>
    <dsp:sp modelId="{13B14588-5A20-EA4F-979E-F796522A9FDC}">
      <dsp:nvSpPr>
        <dsp:cNvPr id="0" name=""/>
        <dsp:cNvSpPr/>
      </dsp:nvSpPr>
      <dsp:spPr>
        <a:xfrm>
          <a:off x="0" y="828180"/>
          <a:ext cx="6248400" cy="146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A sequence of codes or instructions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Part of the hardware interprets each instruction and generates control signals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Provide a new sequence of codes for each new program instead of rewiring the hardware</a:t>
          </a:r>
        </a:p>
      </dsp:txBody>
      <dsp:txXfrm>
        <a:off x="0" y="828180"/>
        <a:ext cx="6248400" cy="1465560"/>
      </dsp:txXfrm>
    </dsp:sp>
    <dsp:sp modelId="{759BB5A2-667B-D94C-B06E-5A570D0844D7}">
      <dsp:nvSpPr>
        <dsp:cNvPr id="0" name=""/>
        <dsp:cNvSpPr/>
      </dsp:nvSpPr>
      <dsp:spPr>
        <a:xfrm>
          <a:off x="0" y="229374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-1080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1080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Major components:</a:t>
          </a:r>
        </a:p>
      </dsp:txBody>
      <dsp:txXfrm>
        <a:off x="27415" y="2321155"/>
        <a:ext cx="6193570" cy="506769"/>
      </dsp:txXfrm>
    </dsp:sp>
    <dsp:sp modelId="{71A7FB0B-C6BF-A948-80B4-3819DEC8407E}">
      <dsp:nvSpPr>
        <dsp:cNvPr id="0" name=""/>
        <dsp:cNvSpPr/>
      </dsp:nvSpPr>
      <dsp:spPr>
        <a:xfrm>
          <a:off x="0" y="2855340"/>
          <a:ext cx="6248400" cy="3278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CPU	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Instruction interpreter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Module of general-purpose arithmetic and logic functions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I/O Components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Contains basic components for accepting data and instructions and converting them into an internal form of signals usable by the system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Output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Means of reporting results</a:t>
          </a:r>
        </a:p>
      </dsp:txBody>
      <dsp:txXfrm>
        <a:off x="0" y="2855340"/>
        <a:ext cx="6248400" cy="327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3435A-1843-9E4D-86D0-607B7423AE6C}">
      <dsp:nvSpPr>
        <dsp:cNvPr id="0" name=""/>
        <dsp:cNvSpPr/>
      </dsp:nvSpPr>
      <dsp:spPr>
        <a:xfrm>
          <a:off x="0" y="100851"/>
          <a:ext cx="5970495" cy="59704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4E5ECE-AE35-9C49-8316-64B43915F2B2}">
      <dsp:nvSpPr>
        <dsp:cNvPr id="0" name=""/>
        <dsp:cNvSpPr/>
      </dsp:nvSpPr>
      <dsp:spPr>
        <a:xfrm>
          <a:off x="388082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the address in memory for the next read or write</a:t>
          </a:r>
        </a:p>
      </dsp:txBody>
      <dsp:txXfrm>
        <a:off x="504664" y="605516"/>
        <a:ext cx="2155034" cy="2155034"/>
      </dsp:txXfrm>
    </dsp:sp>
    <dsp:sp modelId="{97999900-43C2-D54D-B582-06A49E5B2881}">
      <dsp:nvSpPr>
        <dsp:cNvPr id="0" name=""/>
        <dsp:cNvSpPr/>
      </dsp:nvSpPr>
      <dsp:spPr>
        <a:xfrm>
          <a:off x="3194214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Contains the data to be written into memory or receives the data read from memory</a:t>
          </a:r>
        </a:p>
      </dsp:txBody>
      <dsp:txXfrm>
        <a:off x="3310796" y="605516"/>
        <a:ext cx="2155034" cy="2155034"/>
      </dsp:txXfrm>
    </dsp:sp>
    <dsp:sp modelId="{FE6EC989-1B64-3F42-878F-156D7B406D89}">
      <dsp:nvSpPr>
        <dsp:cNvPr id="0" name=""/>
        <dsp:cNvSpPr/>
      </dsp:nvSpPr>
      <dsp:spPr>
        <a:xfrm>
          <a:off x="388082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a particular I/O device</a:t>
          </a:r>
        </a:p>
      </dsp:txBody>
      <dsp:txXfrm>
        <a:off x="504664" y="3411648"/>
        <a:ext cx="2155034" cy="2155034"/>
      </dsp:txXfrm>
    </dsp:sp>
    <dsp:sp modelId="{646D4236-03AD-7E41-8503-EF196816C95A}">
      <dsp:nvSpPr>
        <dsp:cNvPr id="0" name=""/>
        <dsp:cNvSpPr/>
      </dsp:nvSpPr>
      <dsp:spPr>
        <a:xfrm>
          <a:off x="3194214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for the exchange of data between an I/O module and the CPU</a:t>
          </a:r>
        </a:p>
      </dsp:txBody>
      <dsp:txXfrm>
        <a:off x="3310796" y="3411648"/>
        <a:ext cx="2155034" cy="2155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4A3D9-04BB-FF44-A8A8-6AB4DC697EE2}">
      <dsp:nvSpPr>
        <dsp:cNvPr id="0" name=""/>
        <dsp:cNvSpPr/>
      </dsp:nvSpPr>
      <dsp:spPr>
        <a:xfrm>
          <a:off x="504861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 processor may perform some arithmetic or logic operation on data</a:t>
          </a:r>
        </a:p>
      </dsp:txBody>
      <dsp:txXfrm>
        <a:off x="5886951" y="4142419"/>
        <a:ext cx="1791601" cy="1220218"/>
      </dsp:txXfrm>
    </dsp:sp>
    <dsp:sp modelId="{2776F45E-5FC5-CA43-9A50-D05A48CD1AFA}">
      <dsp:nvSpPr>
        <dsp:cNvPr id="0" name=""/>
        <dsp:cNvSpPr/>
      </dsp:nvSpPr>
      <dsp:spPr>
        <a:xfrm>
          <a:off x="45004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instruction may specify that the sequence of execution be altered</a:t>
          </a:r>
        </a:p>
      </dsp:txBody>
      <dsp:txXfrm>
        <a:off x="488012" y="4142419"/>
        <a:ext cx="1791601" cy="1220218"/>
      </dsp:txXfrm>
    </dsp:sp>
    <dsp:sp modelId="{FA7231E4-FE93-2E44-B26F-43C0B0662DE3}">
      <dsp:nvSpPr>
        <dsp:cNvPr id="0" name=""/>
        <dsp:cNvSpPr/>
      </dsp:nvSpPr>
      <dsp:spPr>
        <a:xfrm>
          <a:off x="4802933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to or from a peripheral device by transferring between the processor and an I/O module</a:t>
          </a:r>
        </a:p>
      </dsp:txBody>
      <dsp:txXfrm>
        <a:off x="5641265" y="37963"/>
        <a:ext cx="1791601" cy="1220218"/>
      </dsp:txXfrm>
    </dsp:sp>
    <dsp:sp modelId="{9F8AAC68-863D-194A-94BC-958615861BE8}">
      <dsp:nvSpPr>
        <dsp:cNvPr id="0" name=""/>
        <dsp:cNvSpPr/>
      </dsp:nvSpPr>
      <dsp:spPr>
        <a:xfrm>
          <a:off x="450049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from processor to memory or from memory to processor</a:t>
          </a:r>
        </a:p>
      </dsp:txBody>
      <dsp:txXfrm>
        <a:off x="488012" y="37963"/>
        <a:ext cx="1791601" cy="1220218"/>
      </dsp:txXfrm>
    </dsp:sp>
    <dsp:sp modelId="{31728101-0A4A-C148-9CC0-7B417D851487}">
      <dsp:nvSpPr>
        <dsp:cNvPr id="0" name=""/>
        <dsp:cNvSpPr/>
      </dsp:nvSpPr>
      <dsp:spPr>
        <a:xfrm>
          <a:off x="1567973" y="307834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sp:txBody>
      <dsp:txXfrm>
        <a:off x="2252892" y="992753"/>
        <a:ext cx="1653540" cy="1653540"/>
      </dsp:txXfrm>
    </dsp:sp>
    <dsp:sp modelId="{FB9FD6F2-BE77-E846-84E9-9675E89A206D}">
      <dsp:nvSpPr>
        <dsp:cNvPr id="0" name=""/>
        <dsp:cNvSpPr/>
      </dsp:nvSpPr>
      <dsp:spPr>
        <a:xfrm rot="5400000">
          <a:off x="4014445" y="307834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sp:txBody>
      <dsp:txXfrm rot="-5400000">
        <a:off x="4014445" y="992753"/>
        <a:ext cx="1653540" cy="1653540"/>
      </dsp:txXfrm>
    </dsp:sp>
    <dsp:sp modelId="{2255D29E-98A3-2841-959C-001A2E7769D2}">
      <dsp:nvSpPr>
        <dsp:cNvPr id="0" name=""/>
        <dsp:cNvSpPr/>
      </dsp:nvSpPr>
      <dsp:spPr>
        <a:xfrm rot="10800000">
          <a:off x="4014445" y="2754306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sp:txBody>
      <dsp:txXfrm rot="10800000">
        <a:off x="4014445" y="2754306"/>
        <a:ext cx="1653540" cy="1653540"/>
      </dsp:txXfrm>
    </dsp:sp>
    <dsp:sp modelId="{AB84E314-BABC-734B-A008-40716B08F420}">
      <dsp:nvSpPr>
        <dsp:cNvPr id="0" name=""/>
        <dsp:cNvSpPr/>
      </dsp:nvSpPr>
      <dsp:spPr>
        <a:xfrm rot="16200000">
          <a:off x="1567973" y="2754306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sp:txBody>
      <dsp:txXfrm rot="5400000">
        <a:off x="2252892" y="2754306"/>
        <a:ext cx="1653540" cy="1653540"/>
      </dsp:txXfrm>
    </dsp:sp>
    <dsp:sp modelId="{860CA274-597B-3442-8D13-FB3B68E98947}">
      <dsp:nvSpPr>
        <dsp:cNvPr id="0" name=""/>
        <dsp:cNvSpPr/>
      </dsp:nvSpPr>
      <dsp:spPr>
        <a:xfrm>
          <a:off x="3556744" y="221424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9BA8253-F2D2-2C49-AA5B-CEAA3BE354E5}">
      <dsp:nvSpPr>
        <dsp:cNvPr id="0" name=""/>
        <dsp:cNvSpPr/>
      </dsp:nvSpPr>
      <dsp:spPr>
        <a:xfrm rot="10800000">
          <a:off x="3556744" y="248427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850C-66F8-294A-83B1-1E6583C99DE7}">
      <dsp:nvSpPr>
        <dsp:cNvPr id="0" name=""/>
        <dsp:cNvSpPr/>
      </dsp:nvSpPr>
      <dsp:spPr>
        <a:xfrm>
          <a:off x="4542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Memory to processor</a:t>
          </a:r>
        </a:p>
      </dsp:txBody>
      <dsp:txXfrm>
        <a:off x="4542" y="0"/>
        <a:ext cx="1594172" cy="1554480"/>
      </dsp:txXfrm>
    </dsp:sp>
    <dsp:sp modelId="{7A289841-0DFA-DC40-B41C-1ABB1BB9507C}">
      <dsp:nvSpPr>
        <dsp:cNvPr id="0" name=""/>
        <dsp:cNvSpPr/>
      </dsp:nvSpPr>
      <dsp:spPr>
        <a:xfrm>
          <a:off x="163960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sp:txBody>
      <dsp:txXfrm>
        <a:off x="201313" y="1591833"/>
        <a:ext cx="1200631" cy="3293334"/>
      </dsp:txXfrm>
    </dsp:sp>
    <dsp:sp modelId="{B2BA994D-30F9-6C41-A55D-ED7B7441E20B}">
      <dsp:nvSpPr>
        <dsp:cNvPr id="0" name=""/>
        <dsp:cNvSpPr/>
      </dsp:nvSpPr>
      <dsp:spPr>
        <a:xfrm>
          <a:off x="1718278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memory</a:t>
          </a:r>
        </a:p>
      </dsp:txBody>
      <dsp:txXfrm>
        <a:off x="1718278" y="0"/>
        <a:ext cx="1594172" cy="1554480"/>
      </dsp:txXfrm>
    </dsp:sp>
    <dsp:sp modelId="{FFF01117-2D73-4C4A-8AA2-26B5E57EA22A}">
      <dsp:nvSpPr>
        <dsp:cNvPr id="0" name=""/>
        <dsp:cNvSpPr/>
      </dsp:nvSpPr>
      <dsp:spPr>
        <a:xfrm>
          <a:off x="1877695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sp:txBody>
      <dsp:txXfrm>
        <a:off x="1915048" y="1591833"/>
        <a:ext cx="1200631" cy="3293334"/>
      </dsp:txXfrm>
    </dsp:sp>
    <dsp:sp modelId="{723A76A5-AF66-704D-89E4-E12C687128C3}">
      <dsp:nvSpPr>
        <dsp:cNvPr id="0" name=""/>
        <dsp:cNvSpPr/>
      </dsp:nvSpPr>
      <dsp:spPr>
        <a:xfrm>
          <a:off x="3432013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processor</a:t>
          </a:r>
        </a:p>
      </dsp:txBody>
      <dsp:txXfrm>
        <a:off x="3432013" y="0"/>
        <a:ext cx="1594172" cy="1554480"/>
      </dsp:txXfrm>
    </dsp:sp>
    <dsp:sp modelId="{F3794D44-2421-604F-9FD1-6C436C8561DE}">
      <dsp:nvSpPr>
        <dsp:cNvPr id="0" name=""/>
        <dsp:cNvSpPr/>
      </dsp:nvSpPr>
      <dsp:spPr>
        <a:xfrm>
          <a:off x="359143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sp:txBody>
      <dsp:txXfrm>
        <a:off x="3628784" y="1591833"/>
        <a:ext cx="1200631" cy="3293334"/>
      </dsp:txXfrm>
    </dsp:sp>
    <dsp:sp modelId="{9E9C8D55-3148-6340-864D-ABBC62D922A9}">
      <dsp:nvSpPr>
        <dsp:cNvPr id="0" name=""/>
        <dsp:cNvSpPr/>
      </dsp:nvSpPr>
      <dsp:spPr>
        <a:xfrm>
          <a:off x="5145749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I/O</a:t>
          </a:r>
        </a:p>
      </dsp:txBody>
      <dsp:txXfrm>
        <a:off x="5145749" y="0"/>
        <a:ext cx="1594172" cy="1554480"/>
      </dsp:txXfrm>
    </dsp:sp>
    <dsp:sp modelId="{548D6EDE-B8B3-C746-B02A-81D3EAD378CC}">
      <dsp:nvSpPr>
        <dsp:cNvPr id="0" name=""/>
        <dsp:cNvSpPr/>
      </dsp:nvSpPr>
      <dsp:spPr>
        <a:xfrm>
          <a:off x="5305166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sp:txBody>
      <dsp:txXfrm>
        <a:off x="5342519" y="1591833"/>
        <a:ext cx="1200631" cy="3293334"/>
      </dsp:txXfrm>
    </dsp:sp>
    <dsp:sp modelId="{D2904A41-28E5-B841-BDD0-D02AAA21D5D0}">
      <dsp:nvSpPr>
        <dsp:cNvPr id="0" name=""/>
        <dsp:cNvSpPr/>
      </dsp:nvSpPr>
      <dsp:spPr>
        <a:xfrm>
          <a:off x="6859484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or from memory</a:t>
          </a:r>
        </a:p>
      </dsp:txBody>
      <dsp:txXfrm>
        <a:off x="6859484" y="0"/>
        <a:ext cx="1594172" cy="1554480"/>
      </dsp:txXfrm>
    </dsp:sp>
    <dsp:sp modelId="{CB75F928-42A8-694A-BAC0-2BC29682B0C3}">
      <dsp:nvSpPr>
        <dsp:cNvPr id="0" name=""/>
        <dsp:cNvSpPr/>
      </dsp:nvSpPr>
      <dsp:spPr>
        <a:xfrm>
          <a:off x="701890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sz="15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56254" y="1591833"/>
        <a:ext cx="1200631" cy="32933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121B5-F90D-4E46-B8FD-6CEC9D573020}">
      <dsp:nvSpPr>
        <dsp:cNvPr id="0" name=""/>
        <dsp:cNvSpPr/>
      </dsp:nvSpPr>
      <dsp:spPr>
        <a:xfrm>
          <a:off x="3566672" y="785318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827861"/>
        <a:ext cx="31772" cy="6354"/>
      </dsp:txXfrm>
    </dsp:sp>
    <dsp:sp modelId="{4198B288-5E33-5949-9D82-DB2307909588}">
      <dsp:nvSpPr>
        <dsp:cNvPr id="0" name=""/>
        <dsp:cNvSpPr/>
      </dsp:nvSpPr>
      <dsp:spPr>
        <a:xfrm>
          <a:off x="805627" y="2184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communication pathway connecting two or more devices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Key characteristic is that it is a shared transmission medium</a:t>
          </a:r>
        </a:p>
      </dsp:txBody>
      <dsp:txXfrm>
        <a:off x="805627" y="2184"/>
        <a:ext cx="2762845" cy="1657707"/>
      </dsp:txXfrm>
    </dsp:sp>
    <dsp:sp modelId="{6E7EBF88-55F2-0E4E-90DA-D1819370D293}">
      <dsp:nvSpPr>
        <dsp:cNvPr id="0" name=""/>
        <dsp:cNvSpPr/>
      </dsp:nvSpPr>
      <dsp:spPr>
        <a:xfrm>
          <a:off x="2187050" y="1658091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1957341"/>
        <a:ext cx="172860" cy="6354"/>
      </dsp:txXfrm>
    </dsp:sp>
    <dsp:sp modelId="{5E43B7A7-1089-3A4F-B1C4-0B9B8381D3AD}">
      <dsp:nvSpPr>
        <dsp:cNvPr id="0" name=""/>
        <dsp:cNvSpPr/>
      </dsp:nvSpPr>
      <dsp:spPr>
        <a:xfrm>
          <a:off x="4203927" y="2184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Signals transmitted by any one device are available for reception by all other devices attached to the bus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two devices transmit during the same time period their signals will overlap and become garbled</a:t>
          </a:r>
        </a:p>
      </dsp:txBody>
      <dsp:txXfrm>
        <a:off x="4203927" y="2184"/>
        <a:ext cx="2762845" cy="1657707"/>
      </dsp:txXfrm>
    </dsp:sp>
    <dsp:sp modelId="{51079562-9429-E64A-9F8F-15ABD7DBF7FD}">
      <dsp:nvSpPr>
        <dsp:cNvPr id="0" name=""/>
        <dsp:cNvSpPr/>
      </dsp:nvSpPr>
      <dsp:spPr>
        <a:xfrm>
          <a:off x="3566672" y="3078480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3121022"/>
        <a:ext cx="31772" cy="6354"/>
      </dsp:txXfrm>
    </dsp:sp>
    <dsp:sp modelId="{9631B1BB-A22D-5A45-ABBF-FE947F511F80}">
      <dsp:nvSpPr>
        <dsp:cNvPr id="0" name=""/>
        <dsp:cNvSpPr/>
      </dsp:nvSpPr>
      <dsp:spPr>
        <a:xfrm>
          <a:off x="8056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Typically consists of multiple communication lines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line is capable of transmitting signals representing binary 1 and binary 0</a:t>
          </a:r>
        </a:p>
      </dsp:txBody>
      <dsp:txXfrm>
        <a:off x="805627" y="2295346"/>
        <a:ext cx="2762845" cy="1657707"/>
      </dsp:txXfrm>
    </dsp:sp>
    <dsp:sp modelId="{C1D27491-8205-D643-90DC-71FD8A31FE32}">
      <dsp:nvSpPr>
        <dsp:cNvPr id="0" name=""/>
        <dsp:cNvSpPr/>
      </dsp:nvSpPr>
      <dsp:spPr>
        <a:xfrm>
          <a:off x="2187050" y="3951253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4250503"/>
        <a:ext cx="172860" cy="6354"/>
      </dsp:txXfrm>
    </dsp:sp>
    <dsp:sp modelId="{B109764F-60F3-E749-9AE5-95B69D3F63D9}">
      <dsp:nvSpPr>
        <dsp:cNvPr id="0" name=""/>
        <dsp:cNvSpPr/>
      </dsp:nvSpPr>
      <dsp:spPr>
        <a:xfrm>
          <a:off x="42039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systems contain a number of different buses that provide pathways between components at various levels of the computer system hierarchy</a:t>
          </a:r>
        </a:p>
      </dsp:txBody>
      <dsp:txXfrm>
        <a:off x="4203927" y="2295346"/>
        <a:ext cx="2762845" cy="1657707"/>
      </dsp:txXfrm>
    </dsp:sp>
    <dsp:sp modelId="{71B0C6C9-D4C6-D84F-8A1A-6C057EDBC2A7}">
      <dsp:nvSpPr>
        <dsp:cNvPr id="0" name=""/>
        <dsp:cNvSpPr/>
      </dsp:nvSpPr>
      <dsp:spPr>
        <a:xfrm>
          <a:off x="3566672" y="5371641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5414184"/>
        <a:ext cx="31772" cy="6354"/>
      </dsp:txXfrm>
    </dsp:sp>
    <dsp:sp modelId="{D48F7CAA-0278-8240-8FAA-FE067A5D04D9}">
      <dsp:nvSpPr>
        <dsp:cNvPr id="0" name=""/>
        <dsp:cNvSpPr/>
      </dsp:nvSpPr>
      <dsp:spPr>
        <a:xfrm>
          <a:off x="805627" y="4588508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System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 bus that connects major computer components (processor, memory, I/O)</a:t>
          </a:r>
        </a:p>
      </dsp:txBody>
      <dsp:txXfrm>
        <a:off x="805627" y="4588508"/>
        <a:ext cx="2762845" cy="1657707"/>
      </dsp:txXfrm>
    </dsp:sp>
    <dsp:sp modelId="{4A9314AF-31E5-2F46-A15A-D4ED62769F9A}">
      <dsp:nvSpPr>
        <dsp:cNvPr id="0" name=""/>
        <dsp:cNvSpPr/>
      </dsp:nvSpPr>
      <dsp:spPr>
        <a:xfrm>
          <a:off x="4203927" y="4588508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most common computer interconnection structures are based on the use of one or more system buses</a:t>
          </a:r>
        </a:p>
      </dsp:txBody>
      <dsp:txXfrm>
        <a:off x="4203927" y="4588508"/>
        <a:ext cx="2762845" cy="16577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4B08-0A1F-BA49-88AC-29D02014566B}">
      <dsp:nvSpPr>
        <dsp:cNvPr id="0" name=""/>
        <dsp:cNvSpPr/>
      </dsp:nvSpPr>
      <dsp:spPr>
        <a:xfrm>
          <a:off x="3366254" y="936366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978322"/>
        <a:ext cx="37636" cy="7527"/>
      </dsp:txXfrm>
    </dsp:sp>
    <dsp:sp modelId="{FB6AD10D-0170-A941-8C38-590D121EC16D}">
      <dsp:nvSpPr>
        <dsp:cNvPr id="0" name=""/>
        <dsp:cNvSpPr/>
      </dsp:nvSpPr>
      <dsp:spPr>
        <a:xfrm>
          <a:off x="9534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sp:txBody>
      <dsp:txXfrm>
        <a:off x="95347" y="274"/>
        <a:ext cx="3272707" cy="1963624"/>
      </dsp:txXfrm>
    </dsp:sp>
    <dsp:sp modelId="{7C6C8CC4-8DDC-DB4A-A864-BBAD91FF52D0}">
      <dsp:nvSpPr>
        <dsp:cNvPr id="0" name=""/>
        <dsp:cNvSpPr/>
      </dsp:nvSpPr>
      <dsp:spPr>
        <a:xfrm>
          <a:off x="1731700" y="1962098"/>
          <a:ext cx="4025430" cy="722122"/>
        </a:xfrm>
        <a:custGeom>
          <a:avLst/>
          <a:gdLst/>
          <a:ahLst/>
          <a:cxnLst/>
          <a:rect l="0" t="0" r="0" b="0"/>
          <a:pathLst>
            <a:path>
              <a:moveTo>
                <a:pt x="4025430" y="0"/>
              </a:moveTo>
              <a:lnTo>
                <a:pt x="4025430" y="378161"/>
              </a:lnTo>
              <a:lnTo>
                <a:pt x="0" y="378161"/>
              </a:lnTo>
              <a:lnTo>
                <a:pt x="0" y="722122"/>
              </a:lnTo>
            </a:path>
          </a:pathLst>
        </a:custGeom>
        <a:noFill/>
        <a:ln w="12700" cap="flat" cmpd="sng" algn="ctr">
          <a:solidFill>
            <a:schemeClr val="accent4">
              <a:hueOff val="-854369"/>
              <a:satOff val="36567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642035" y="2319396"/>
        <a:ext cx="204760" cy="7527"/>
      </dsp:txXfrm>
    </dsp:sp>
    <dsp:sp modelId="{C5C28F71-B6F1-6140-ABE4-F2F8EFEA2A60}">
      <dsp:nvSpPr>
        <dsp:cNvPr id="0" name=""/>
        <dsp:cNvSpPr/>
      </dsp:nvSpPr>
      <dsp:spPr>
        <a:xfrm>
          <a:off x="412077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569579"/>
                <a:satOff val="24378"/>
                <a:lumOff val="143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569579"/>
                <a:satOff val="24378"/>
                <a:lumOff val="143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sp:txBody>
      <dsp:txXfrm>
        <a:off x="4120777" y="274"/>
        <a:ext cx="3272707" cy="1963624"/>
      </dsp:txXfrm>
    </dsp:sp>
    <dsp:sp modelId="{CF1B19A3-10CB-BC46-BEE6-87DE4C2D918F}">
      <dsp:nvSpPr>
        <dsp:cNvPr id="0" name=""/>
        <dsp:cNvSpPr/>
      </dsp:nvSpPr>
      <dsp:spPr>
        <a:xfrm>
          <a:off x="3366254" y="3652713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-1708738"/>
              <a:satOff val="73133"/>
              <a:lumOff val="43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3694669"/>
        <a:ext cx="37636" cy="7527"/>
      </dsp:txXfrm>
    </dsp:sp>
    <dsp:sp modelId="{21465F50-952A-4B49-80A1-8A7E476A9ABC}">
      <dsp:nvSpPr>
        <dsp:cNvPr id="0" name=""/>
        <dsp:cNvSpPr/>
      </dsp:nvSpPr>
      <dsp:spPr>
        <a:xfrm>
          <a:off x="9534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139159"/>
                <a:satOff val="48755"/>
                <a:lumOff val="287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139159"/>
                <a:satOff val="48755"/>
                <a:lumOff val="287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sp:txBody>
      <dsp:txXfrm>
        <a:off x="95347" y="2716621"/>
        <a:ext cx="3272707" cy="1963624"/>
      </dsp:txXfrm>
    </dsp:sp>
    <dsp:sp modelId="{3448E9C8-F176-0341-AC42-1CEFBB051AEF}">
      <dsp:nvSpPr>
        <dsp:cNvPr id="0" name=""/>
        <dsp:cNvSpPr/>
      </dsp:nvSpPr>
      <dsp:spPr>
        <a:xfrm>
          <a:off x="412077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sp:txBody>
      <dsp:txXfrm>
        <a:off x="4120777" y="2716621"/>
        <a:ext cx="3272707" cy="1963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D7AAC-FC8E-004F-B865-F0253AEE1155}">
      <dsp:nvSpPr>
        <dsp:cNvPr id="0" name=""/>
        <dsp:cNvSpPr/>
      </dsp:nvSpPr>
      <dsp:spPr>
        <a:xfrm>
          <a:off x="1562" y="315813"/>
          <a:ext cx="1796057" cy="898028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Sequential access</a:t>
          </a:r>
        </a:p>
      </dsp:txBody>
      <dsp:txXfrm>
        <a:off x="27864" y="342115"/>
        <a:ext cx="1743453" cy="845424"/>
      </dsp:txXfrm>
    </dsp:sp>
    <dsp:sp modelId="{D506F360-FBE7-A546-AC58-035A01472293}">
      <dsp:nvSpPr>
        <dsp:cNvPr id="0" name=""/>
        <dsp:cNvSpPr/>
      </dsp:nvSpPr>
      <dsp:spPr>
        <a:xfrm>
          <a:off x="181168" y="1213842"/>
          <a:ext cx="179605" cy="673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521"/>
              </a:lnTo>
              <a:lnTo>
                <a:pt x="179605" y="6735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F2E14-05C7-644B-B6BE-707563606306}">
      <dsp:nvSpPr>
        <dsp:cNvPr id="0" name=""/>
        <dsp:cNvSpPr/>
      </dsp:nvSpPr>
      <dsp:spPr>
        <a:xfrm>
          <a:off x="360774" y="1438349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Memory is organized into units of data called records</a:t>
          </a:r>
        </a:p>
      </dsp:txBody>
      <dsp:txXfrm>
        <a:off x="387076" y="1464651"/>
        <a:ext cx="1384242" cy="845424"/>
      </dsp:txXfrm>
    </dsp:sp>
    <dsp:sp modelId="{0E6FC7EB-80AA-AC4F-92E0-0E78041CDE6D}">
      <dsp:nvSpPr>
        <dsp:cNvPr id="0" name=""/>
        <dsp:cNvSpPr/>
      </dsp:nvSpPr>
      <dsp:spPr>
        <a:xfrm>
          <a:off x="181168" y="1213842"/>
          <a:ext cx="179605" cy="1796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6057"/>
              </a:lnTo>
              <a:lnTo>
                <a:pt x="179605" y="1796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B137F-2E04-C242-AEBD-63382F5DADFC}">
      <dsp:nvSpPr>
        <dsp:cNvPr id="0" name=""/>
        <dsp:cNvSpPr/>
      </dsp:nvSpPr>
      <dsp:spPr>
        <a:xfrm>
          <a:off x="360774" y="2560885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Access must be made in a specific linear sequence</a:t>
          </a:r>
        </a:p>
      </dsp:txBody>
      <dsp:txXfrm>
        <a:off x="387076" y="2587187"/>
        <a:ext cx="1384242" cy="845424"/>
      </dsp:txXfrm>
    </dsp:sp>
    <dsp:sp modelId="{790BEB0E-6B5B-BE40-A3A9-EE69F83027B8}">
      <dsp:nvSpPr>
        <dsp:cNvPr id="0" name=""/>
        <dsp:cNvSpPr/>
      </dsp:nvSpPr>
      <dsp:spPr>
        <a:xfrm>
          <a:off x="181168" y="1213842"/>
          <a:ext cx="179605" cy="2918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593"/>
              </a:lnTo>
              <a:lnTo>
                <a:pt x="179605" y="29185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110699-3DBB-5146-A1DC-9DF4CC366F5C}">
      <dsp:nvSpPr>
        <dsp:cNvPr id="0" name=""/>
        <dsp:cNvSpPr/>
      </dsp:nvSpPr>
      <dsp:spPr>
        <a:xfrm>
          <a:off x="360774" y="3683421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Access time is variable</a:t>
          </a:r>
        </a:p>
      </dsp:txBody>
      <dsp:txXfrm>
        <a:off x="387076" y="3709723"/>
        <a:ext cx="1384242" cy="845424"/>
      </dsp:txXfrm>
    </dsp:sp>
    <dsp:sp modelId="{9797C1B8-553B-7B41-931F-7E110BE99EAA}">
      <dsp:nvSpPr>
        <dsp:cNvPr id="0" name=""/>
        <dsp:cNvSpPr/>
      </dsp:nvSpPr>
      <dsp:spPr>
        <a:xfrm>
          <a:off x="2246634" y="315813"/>
          <a:ext cx="1796057" cy="898028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Direct access</a:t>
          </a:r>
        </a:p>
      </dsp:txBody>
      <dsp:txXfrm>
        <a:off x="2272936" y="342115"/>
        <a:ext cx="1743453" cy="845424"/>
      </dsp:txXfrm>
    </dsp:sp>
    <dsp:sp modelId="{A69E1617-86CE-4B49-A4F8-B02490186F30}">
      <dsp:nvSpPr>
        <dsp:cNvPr id="0" name=""/>
        <dsp:cNvSpPr/>
      </dsp:nvSpPr>
      <dsp:spPr>
        <a:xfrm>
          <a:off x="2426240" y="1213842"/>
          <a:ext cx="179605" cy="673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521"/>
              </a:lnTo>
              <a:lnTo>
                <a:pt x="179605" y="6735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5CB965-FFE0-B148-AF27-9EABE58F81E7}">
      <dsp:nvSpPr>
        <dsp:cNvPr id="0" name=""/>
        <dsp:cNvSpPr/>
      </dsp:nvSpPr>
      <dsp:spPr>
        <a:xfrm>
          <a:off x="2605846" y="1438349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Involves a shared read-write mechanism</a:t>
          </a:r>
        </a:p>
      </dsp:txBody>
      <dsp:txXfrm>
        <a:off x="2632148" y="1464651"/>
        <a:ext cx="1384242" cy="845424"/>
      </dsp:txXfrm>
    </dsp:sp>
    <dsp:sp modelId="{8AF6E76E-68BB-264D-826E-AEBB39267524}">
      <dsp:nvSpPr>
        <dsp:cNvPr id="0" name=""/>
        <dsp:cNvSpPr/>
      </dsp:nvSpPr>
      <dsp:spPr>
        <a:xfrm>
          <a:off x="2426240" y="1213842"/>
          <a:ext cx="179605" cy="1796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6057"/>
              </a:lnTo>
              <a:lnTo>
                <a:pt x="179605" y="1796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567F9-0295-3F48-9CFB-A29A07F8ED60}">
      <dsp:nvSpPr>
        <dsp:cNvPr id="0" name=""/>
        <dsp:cNvSpPr/>
      </dsp:nvSpPr>
      <dsp:spPr>
        <a:xfrm>
          <a:off x="2605846" y="2560885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Individual blocks or records have a unique address based on physical location</a:t>
          </a:r>
        </a:p>
      </dsp:txBody>
      <dsp:txXfrm>
        <a:off x="2632148" y="2587187"/>
        <a:ext cx="1384242" cy="845424"/>
      </dsp:txXfrm>
    </dsp:sp>
    <dsp:sp modelId="{29C59D61-C26A-AA40-8EA4-D9F10DB3FA4C}">
      <dsp:nvSpPr>
        <dsp:cNvPr id="0" name=""/>
        <dsp:cNvSpPr/>
      </dsp:nvSpPr>
      <dsp:spPr>
        <a:xfrm>
          <a:off x="2426240" y="1213842"/>
          <a:ext cx="179605" cy="2918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593"/>
              </a:lnTo>
              <a:lnTo>
                <a:pt x="179605" y="29185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2AEBA-8DB5-A741-9AFA-831FB972D460}">
      <dsp:nvSpPr>
        <dsp:cNvPr id="0" name=""/>
        <dsp:cNvSpPr/>
      </dsp:nvSpPr>
      <dsp:spPr>
        <a:xfrm>
          <a:off x="2605846" y="3683421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Access time is variable</a:t>
          </a:r>
        </a:p>
      </dsp:txBody>
      <dsp:txXfrm>
        <a:off x="2632148" y="3709723"/>
        <a:ext cx="1384242" cy="845424"/>
      </dsp:txXfrm>
    </dsp:sp>
    <dsp:sp modelId="{6FDB1C52-66B8-EF4F-9FB7-A5C8D3D6C37F}">
      <dsp:nvSpPr>
        <dsp:cNvPr id="0" name=""/>
        <dsp:cNvSpPr/>
      </dsp:nvSpPr>
      <dsp:spPr>
        <a:xfrm>
          <a:off x="4491707" y="315813"/>
          <a:ext cx="1796057" cy="898028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Random access</a:t>
          </a:r>
        </a:p>
      </dsp:txBody>
      <dsp:txXfrm>
        <a:off x="4518009" y="342115"/>
        <a:ext cx="1743453" cy="845424"/>
      </dsp:txXfrm>
    </dsp:sp>
    <dsp:sp modelId="{F1386D75-35EA-5D42-9968-3F87FE7AA2CE}">
      <dsp:nvSpPr>
        <dsp:cNvPr id="0" name=""/>
        <dsp:cNvSpPr/>
      </dsp:nvSpPr>
      <dsp:spPr>
        <a:xfrm>
          <a:off x="4671313" y="1213842"/>
          <a:ext cx="179605" cy="673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521"/>
              </a:lnTo>
              <a:lnTo>
                <a:pt x="179605" y="6735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79683-4896-AE46-8C7E-1E26F3144B7F}">
      <dsp:nvSpPr>
        <dsp:cNvPr id="0" name=""/>
        <dsp:cNvSpPr/>
      </dsp:nvSpPr>
      <dsp:spPr>
        <a:xfrm>
          <a:off x="4850918" y="1438349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Each addressable location in memory has a unique, physically wired-in addressing mechanism</a:t>
          </a:r>
        </a:p>
      </dsp:txBody>
      <dsp:txXfrm>
        <a:off x="4877220" y="1464651"/>
        <a:ext cx="1384242" cy="845424"/>
      </dsp:txXfrm>
    </dsp:sp>
    <dsp:sp modelId="{22BDA43B-DDAC-6B48-B529-9D41B158BFE5}">
      <dsp:nvSpPr>
        <dsp:cNvPr id="0" name=""/>
        <dsp:cNvSpPr/>
      </dsp:nvSpPr>
      <dsp:spPr>
        <a:xfrm>
          <a:off x="4671313" y="1213842"/>
          <a:ext cx="179605" cy="1796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6057"/>
              </a:lnTo>
              <a:lnTo>
                <a:pt x="179605" y="1796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2BFCF-6137-6040-B4D7-654F73B11185}">
      <dsp:nvSpPr>
        <dsp:cNvPr id="0" name=""/>
        <dsp:cNvSpPr/>
      </dsp:nvSpPr>
      <dsp:spPr>
        <a:xfrm>
          <a:off x="4850918" y="2560885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The time to access a given location is independent of the sequence of prior accesses and is constant</a:t>
          </a:r>
        </a:p>
      </dsp:txBody>
      <dsp:txXfrm>
        <a:off x="4877220" y="2587187"/>
        <a:ext cx="1384242" cy="845424"/>
      </dsp:txXfrm>
    </dsp:sp>
    <dsp:sp modelId="{FECE01BA-866C-8B4C-8971-A9BDF35383BD}">
      <dsp:nvSpPr>
        <dsp:cNvPr id="0" name=""/>
        <dsp:cNvSpPr/>
      </dsp:nvSpPr>
      <dsp:spPr>
        <a:xfrm>
          <a:off x="4671313" y="1213842"/>
          <a:ext cx="179605" cy="2918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593"/>
              </a:lnTo>
              <a:lnTo>
                <a:pt x="179605" y="29185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FFA3F-0AD9-9441-82BC-335A44ED0150}">
      <dsp:nvSpPr>
        <dsp:cNvPr id="0" name=""/>
        <dsp:cNvSpPr/>
      </dsp:nvSpPr>
      <dsp:spPr>
        <a:xfrm>
          <a:off x="4850918" y="3683421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Any location can be selected at random and directly addressed and accessed</a:t>
          </a:r>
        </a:p>
      </dsp:txBody>
      <dsp:txXfrm>
        <a:off x="4877220" y="3709723"/>
        <a:ext cx="1384242" cy="845424"/>
      </dsp:txXfrm>
    </dsp:sp>
    <dsp:sp modelId="{1B2A1DD4-116B-C64D-AB7C-4E334146ACC9}">
      <dsp:nvSpPr>
        <dsp:cNvPr id="0" name=""/>
        <dsp:cNvSpPr/>
      </dsp:nvSpPr>
      <dsp:spPr>
        <a:xfrm>
          <a:off x="4671313" y="1213842"/>
          <a:ext cx="179605" cy="4041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1130"/>
              </a:lnTo>
              <a:lnTo>
                <a:pt x="179605" y="40411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61445-FBCA-154C-A578-ACEB2B139284}">
      <dsp:nvSpPr>
        <dsp:cNvPr id="0" name=""/>
        <dsp:cNvSpPr/>
      </dsp:nvSpPr>
      <dsp:spPr>
        <a:xfrm>
          <a:off x="4850918" y="4805957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Main memory and some cache systems are random access</a:t>
          </a:r>
        </a:p>
      </dsp:txBody>
      <dsp:txXfrm>
        <a:off x="4877220" y="4832259"/>
        <a:ext cx="1384242" cy="845424"/>
      </dsp:txXfrm>
    </dsp:sp>
    <dsp:sp modelId="{2331A22A-7C8D-C642-BBF8-C12A6CD27989}">
      <dsp:nvSpPr>
        <dsp:cNvPr id="0" name=""/>
        <dsp:cNvSpPr/>
      </dsp:nvSpPr>
      <dsp:spPr>
        <a:xfrm>
          <a:off x="6736779" y="315813"/>
          <a:ext cx="1796057" cy="898028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Associative</a:t>
          </a:r>
        </a:p>
      </dsp:txBody>
      <dsp:txXfrm>
        <a:off x="6763081" y="342115"/>
        <a:ext cx="1743453" cy="845424"/>
      </dsp:txXfrm>
    </dsp:sp>
    <dsp:sp modelId="{1AC9A5BA-BC67-294C-AC33-A22F6DB38F56}">
      <dsp:nvSpPr>
        <dsp:cNvPr id="0" name=""/>
        <dsp:cNvSpPr/>
      </dsp:nvSpPr>
      <dsp:spPr>
        <a:xfrm>
          <a:off x="6916385" y="1213842"/>
          <a:ext cx="179605" cy="673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521"/>
              </a:lnTo>
              <a:lnTo>
                <a:pt x="179605" y="6735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2FCDB-E6D6-904E-A580-4ADB3BF065A6}">
      <dsp:nvSpPr>
        <dsp:cNvPr id="0" name=""/>
        <dsp:cNvSpPr/>
      </dsp:nvSpPr>
      <dsp:spPr>
        <a:xfrm>
          <a:off x="7095991" y="1438349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 word is retrieved based on a portion of its contents rather than its address</a:t>
          </a:r>
        </a:p>
      </dsp:txBody>
      <dsp:txXfrm>
        <a:off x="7122293" y="1464651"/>
        <a:ext cx="1384242" cy="845424"/>
      </dsp:txXfrm>
    </dsp:sp>
    <dsp:sp modelId="{83B0DAF1-60E4-9045-B9E4-B96C5D869AFD}">
      <dsp:nvSpPr>
        <dsp:cNvPr id="0" name=""/>
        <dsp:cNvSpPr/>
      </dsp:nvSpPr>
      <dsp:spPr>
        <a:xfrm>
          <a:off x="6916385" y="1213842"/>
          <a:ext cx="179605" cy="1796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6057"/>
              </a:lnTo>
              <a:lnTo>
                <a:pt x="179605" y="1796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6DBA70-8BB4-F34F-8B9B-A2766771CED6}">
      <dsp:nvSpPr>
        <dsp:cNvPr id="0" name=""/>
        <dsp:cNvSpPr/>
      </dsp:nvSpPr>
      <dsp:spPr>
        <a:xfrm>
          <a:off x="7095991" y="2560885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Each location has its own addressing mechanism and retrieval time is constant independent of location or prior access patterns</a:t>
          </a:r>
        </a:p>
      </dsp:txBody>
      <dsp:txXfrm>
        <a:off x="7122293" y="2587187"/>
        <a:ext cx="1384242" cy="845424"/>
      </dsp:txXfrm>
    </dsp:sp>
    <dsp:sp modelId="{46F7C217-EAF9-1940-A3AC-6B582F32A3FA}">
      <dsp:nvSpPr>
        <dsp:cNvPr id="0" name=""/>
        <dsp:cNvSpPr/>
      </dsp:nvSpPr>
      <dsp:spPr>
        <a:xfrm>
          <a:off x="6916385" y="1213842"/>
          <a:ext cx="179605" cy="2918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8593"/>
              </a:lnTo>
              <a:lnTo>
                <a:pt x="179605" y="29185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F0E7B9-E263-D64F-82B7-2123FE05D917}">
      <dsp:nvSpPr>
        <dsp:cNvPr id="0" name=""/>
        <dsp:cNvSpPr/>
      </dsp:nvSpPr>
      <dsp:spPr>
        <a:xfrm>
          <a:off x="7095991" y="3683421"/>
          <a:ext cx="1436846" cy="898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Cache memories may employ associative access</a:t>
          </a:r>
        </a:p>
      </dsp:txBody>
      <dsp:txXfrm>
        <a:off x="7122293" y="3709723"/>
        <a:ext cx="1384242" cy="8454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77C67-B24F-6A49-8EF8-E21AE295BA78}">
      <dsp:nvSpPr>
        <dsp:cNvPr id="0" name=""/>
        <dsp:cNvSpPr/>
      </dsp:nvSpPr>
      <dsp:spPr>
        <a:xfrm>
          <a:off x="0" y="0"/>
          <a:ext cx="8686800" cy="5486400"/>
        </a:xfrm>
        <a:prstGeom prst="roundRect">
          <a:avLst>
            <a:gd name="adj" fmla="val 85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4258056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two most important characteristics of memory</a:t>
          </a:r>
        </a:p>
      </dsp:txBody>
      <dsp:txXfrm>
        <a:off x="136587" y="136587"/>
        <a:ext cx="8413626" cy="5213226"/>
      </dsp:txXfrm>
    </dsp:sp>
    <dsp:sp modelId="{8A95A152-734B-A745-AAE7-3D32D8C60BCF}">
      <dsp:nvSpPr>
        <dsp:cNvPr id="0" name=""/>
        <dsp:cNvSpPr/>
      </dsp:nvSpPr>
      <dsp:spPr>
        <a:xfrm>
          <a:off x="217170" y="1371600"/>
          <a:ext cx="8252460" cy="3840480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2438705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Three performance parameters are used:</a:t>
          </a:r>
        </a:p>
      </dsp:txBody>
      <dsp:txXfrm>
        <a:off x="335278" y="1489708"/>
        <a:ext cx="8016244" cy="3604264"/>
      </dsp:txXfrm>
    </dsp:sp>
    <dsp:sp modelId="{4DC5D986-59BC-1740-AC0E-735CF97CB45C}">
      <dsp:nvSpPr>
        <dsp:cNvPr id="0" name=""/>
        <dsp:cNvSpPr/>
      </dsp:nvSpPr>
      <dsp:spPr>
        <a:xfrm>
          <a:off x="423481" y="3099816"/>
          <a:ext cx="2583930" cy="172821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Access time (latency)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For random-access memory it is the time it takes to perform a read or write operation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For non-random-access memory it is the time it takes to position the read-write mechanism at the desired location</a:t>
          </a:r>
        </a:p>
      </dsp:txBody>
      <dsp:txXfrm>
        <a:off x="476630" y="3152965"/>
        <a:ext cx="2477632" cy="1621918"/>
      </dsp:txXfrm>
    </dsp:sp>
    <dsp:sp modelId="{DCA2CBFE-8F07-BB4E-8414-CF97B200D168}">
      <dsp:nvSpPr>
        <dsp:cNvPr id="0" name=""/>
        <dsp:cNvSpPr/>
      </dsp:nvSpPr>
      <dsp:spPr>
        <a:xfrm>
          <a:off x="3050358" y="2971798"/>
          <a:ext cx="2583930" cy="1984251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Memory cycle time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Access time plus any additional time required before second access can commence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Additional time may be required for transients to die out on signal lines or to regenerate data if they are read destructively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Concerned with the system bus, not the processor</a:t>
          </a:r>
        </a:p>
      </dsp:txBody>
      <dsp:txXfrm>
        <a:off x="3111381" y="3032821"/>
        <a:ext cx="2461884" cy="1862205"/>
      </dsp:txXfrm>
    </dsp:sp>
    <dsp:sp modelId="{8D7CAF80-BCAD-AF40-83EC-CA9E025213FC}">
      <dsp:nvSpPr>
        <dsp:cNvPr id="0" name=""/>
        <dsp:cNvSpPr/>
      </dsp:nvSpPr>
      <dsp:spPr>
        <a:xfrm>
          <a:off x="5677235" y="3099816"/>
          <a:ext cx="2583930" cy="172821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Transfer rate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 rate at which data can be transferred into or out of a memory unit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For random-access memory it is equal to 1/(cycle time)</a:t>
          </a:r>
        </a:p>
      </dsp:txBody>
      <dsp:txXfrm>
        <a:off x="5730384" y="3152965"/>
        <a:ext cx="2477632" cy="1621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2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89999" tIns="46800" rIns="89999" bIns="46800" anchor="t" anchorCtr="0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5625095" y="0"/>
            <a:ext cx="4301543" cy="33988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89999" tIns="46800" rIns="89999" bIns="46800" anchor="t" anchorCtr="0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6457791"/>
            <a:ext cx="4301543" cy="33988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89999" tIns="46800" rIns="89999" bIns="46800" anchor="b" anchorCtr="0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5625095" y="6457791"/>
            <a:ext cx="4301543" cy="33988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89999" tIns="46800" rIns="89999" bIns="46800" anchor="b" anchorCtr="0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lvl="0">
              <a:defRPr/>
            </a:pPr>
            <a:fld id="{BC627226-B1F1-BB4B-942D-7BCBAF0D2FC7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89999" tIns="46800" rIns="89999" bIns="46800" anchor="t" anchorCtr="0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5625095" y="0"/>
            <a:ext cx="4301543" cy="33988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89999" tIns="46800" rIns="89999" bIns="46800" anchor="t" anchorCtr="0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1323552" y="3228896"/>
            <a:ext cx="7279535" cy="305895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89999" tIns="46800" rIns="89999" bIns="4680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6457791"/>
            <a:ext cx="4301543" cy="33988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89999" tIns="46800" rIns="89999" bIns="46800" anchor="b" anchorCtr="0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25095" y="6457791"/>
            <a:ext cx="4301543" cy="33988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89999" tIns="46800" rIns="89999" bIns="46800" anchor="b" anchorCtr="0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lvl="0">
              <a:defRPr/>
            </a:pPr>
            <a:fld id="{5E8A5BC2-82F1-9743-89FF-AFC7C6D81D1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ＭＳ Ｐゴシック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ＭＳ Ｐゴシック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ＭＳ Ｐゴシック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/>
        <a:ea typeface="ＭＳ Ｐゴシック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lvl="0">
              <a:defRPr/>
            </a:pPr>
            <a:fld id="{5DC1486A-64A2-174A-9561-2035EFB54CD6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>
                <a:latin typeface="Times New Roman"/>
              </a:rPr>
              <a:t>Lecture slides prepared for “Computer Organization</a:t>
            </a:r>
            <a:r>
              <a:rPr lang="en-US" baseline="0">
                <a:latin typeface="Times New Roman"/>
              </a:rPr>
              <a:t> and Architecture</a:t>
            </a:r>
            <a:r>
              <a:rPr lang="en-US">
                <a:latin typeface="Times New Roman"/>
              </a:rPr>
              <a:t>”, 10/e, by William Stallings, Chapter 3 “A Top</a:t>
            </a:r>
            <a:r>
              <a:rPr lang="en-US" baseline="0">
                <a:latin typeface="Times New Roman"/>
              </a:rPr>
              <a:t> Level View of Computer Function and Interconnection</a:t>
            </a:r>
            <a:r>
              <a:rPr lang="en-US">
                <a:latin typeface="Times New Roman"/>
              </a:rPr>
              <a:t>”.</a:t>
            </a:r>
          </a:p>
          <a:p>
            <a:pPr lvl="0">
              <a:defRPr/>
            </a:pP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033D-50CC-1E44-AAA0-6DD604099704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basic function performed by a computer is execution of a program, which consists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set of instructions stored in memory. The processor does the actual work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executing instructions specified in the program. This section provides an overview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key elements of program execution. In its simplest form, instruction processing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two steps: The processor reads (fetches ) instructions from memory one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and executes each instruction. Program execution consists of repeating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 of instruction fetch and instruction execution. The instruction execution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involve several operations and depends on the nature of the instruction (see,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example, the lower portion of Figure 2.4).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processing required for a single instruction is called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cycle.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 simplified two-step description given previously, the instruction cycle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depicted in Figure 3.3. The two steps are referred to as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execution halts only if the machine is turned off, some sort of unrecoverable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occurs, or a program instruction that halts the computer is encountered.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483BA-5995-B74C-A3C4-0B5F68142E61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beginning of each instruction cycle, the processor fetches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 In a typical processor, a register called the program counter (PC)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holds the address of the instruction to be fetched next. Unless told otherwise,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always increments the PC after each instruction fetch so that it will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next instruction in sequence (i.e., the instruction located at the next higher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address). So, for example, consider a computer in which each instruction occupies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16-bit word of memory. Assume that the program counter is set to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300, where the location address refers to a 16-bit word.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fetch the instruction at location 300. On succeeding instruction cycles, it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instructions from locations 301, 302, 303, and so on. This sequence may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altered, as explained presently.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fetched instruction is loaded into a register in the processor known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instruction register (IR). The instruction contains bits that specify the 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is to take. The processor interprets the instruction and performs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action.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general, these actions fall into four categories: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from processor to memory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 to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to or from a peripheral device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transferring between the processor and an I/O 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may perform some arithmetic or logic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 may specify that the sequence of execution be altered.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the processor may fetch an instruction from location 149,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specifies that the next instruction be from location 182.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remember this fact by setting the program counter to 182. Thus, on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cycle, the instruction will be fetched from location 182 rather than 150.</a:t>
            </a:r>
            <a:endParaRPr lang="en-GB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instruction’s execution may involve a combination of these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A6D7E0-58B7-F64B-B355-38566347351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cycle for a particular instruction may involve more than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reference to memory. Also, instead of memory references, an instruction may specify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operation. With these additional considerations in mind, Figure 3.6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detailed look at the basic instruction cycle of Figure 3.3. The figure is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 of a state diagram.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any given instruction cycle, some states may be null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others may be visited more than once. The states can be described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address calculation (iac):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 the address of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be executed. Usually, this involves adding a fixed number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the previous instruction. For example, if each instruction is 16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long and memory is organized into 16-bit words, then add 1 to the previous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If, instead, memory is organized as individually addressable 8-bit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bytes, then add 2 to the previous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fetch (if):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instruction from its memory location into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operation decoding (iod):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Analyze instruction to determine type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operation to be performed and operand(s) to be used.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address calculation (oac):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the operation involves reference to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in memory or available via I/O, then determine the address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fetch (of):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the operand from memory or read it in from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operation (do):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 the operation indicated in the instruction.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store (os):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the result into memory or out to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States in the upper part of Figure 3.6 involve an exchange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and either memory or an I/O module. States in the lower part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involve only internal processor operations. The oac state appears twice,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an instruction may involve a read, a write, or both. However, the action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during that state is fundamentally the same in both cases, and so only a single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identifier is needed.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Also note that the diagram allows for multiple operands and multiple results,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some instructions on some machines require this. For example, the PDP-11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 A,B results in the following sequence of states: iac, if, iod, oac, of,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oac, of, do, oac, os.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on some machines, a single instruction can specify an operation to be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vector (one-dimensional array) of numbers or a string (one-dimensional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array) of characters. As Figure 3.6 indicates, this would involve repetitive operand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and/or store operations.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Virtually all computers provide a mechanism by which other modules (I/O, memory)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normal processing of the processor. Table 3.1 lists the most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classes of interrupts. The specific nature of these interrupts is examined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later in this book, especially in Chapters 7 and 14. However, we need to introduce the concept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to understand more clearly the nature of the instruction cycle and the implications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interrupts on the interconnection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the point of view of the user program, an interrupt is just that: an interruption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normal sequence of execution. When the interrupt processing is completed,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resumes (Figure 3.8). Thus, the user program does not have to contain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special code to accommodate interrupts; the processor and the operating system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suspending the user program and then resuming it at the same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accommodate interrupts,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added to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as shown in Figure 3.9. In the interrupt cycle, the processor checks to see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any interrupts have occurred, indicated by the presence of an interrupt signal. If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pending, the processor proceeds to the fetch cycle and fetches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instruction of the current program. If an interrupt is pending,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the following: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suspends execution of the current program being executed and saves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context. This means saving the address of the next instruction to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(current contents of the program counter) and any other data relevant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processor’s current activity.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sets the program counter to the starting address of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now proceeds to the fetch cycle and fetches the first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interrupt handler program, which will service the interrupt.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handler program is generally part of the operating system. Typically, this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nature of the interrupt and performs whatever actions are needed.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example we have been using, the handler determines which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generated the interrupt and may branch to a program that will write more data 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that I/O module. When the interrupt handler routine is completed,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resume execution of the user program at the point of interruption.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clear that there is some overhead involved in this process. Extra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executed (in the interrupt handler) to determine the nature of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to decide on the appropriate action. Nevertheless, because of the relatively large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amount of time that would be wasted by simply waiting on an I/O operation,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can be employed much more efficiently with the use of interrupts.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F463A-006A-0B49-9C41-3375E75D6147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provided primarily as a way to improve processing efficiency.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most external devices are much slower than the processor. Suppose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the processor is transferring data to a printer using the instruction cycle scheme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Figure 3.3. After each write operation, the processor must pause and remain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idle until the printer catches up. The length of this pause may be on the order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hundreds or even thousands of instruction cycles that do not involve memory.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this is a very wasteful use of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3.7a illustrates this state of affairs. The user program performs a series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WRITE calls interleaved with processing. Code segments 1, 2, and 3 refer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sequences of instructions that do not involve I/O. The WRITE calls are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that is a system utility and that will perform the actual I/O operation.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consists of three sections: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4 in the figure, to prepare for the actual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operation. This may include copying the data to be output into a special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and preparing the parameters for a device command.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actual I/O command. Without the use of interrupts, once this command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issued, the program must wait for the I/O device to perform the requested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(or periodically poll the device). The program might wait by simply repeatedly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performing a test operation to determine if the I/O operation is done.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5 in the figure, to complete the operation.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may include setting a flag indicating the success or failure of the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I/O operation may take a relatively long time to complete,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is hung up waiting for the operation to complete; hence, the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stopped at the point of the WRITE call for some considerable period of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interrupts, the processor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engaged in executing other instructions while an I/O operation is in progress.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the flow of control in Figure 3.7b. As before, the user program reaches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 at which it makes a system call in the form of a WRITE call. The I/O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is invoked in this case consists only of the preparation code and the actual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command. After these few instructions have been executed, control returns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program. Meanwhile, the external device is busy accepting data from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and printing it. This I/O operation is conducted concurrently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of instructions in the user program.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external device becomes ready to be serviced—that is, when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ready to accept more data from the processor—the I/O module for that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sends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 to the processor. The processor responds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suspending operation of the current program, branching off to a program to service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particular I/O device, known as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resuming the original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after the device is serviced. The points at which such interrupts occur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indicated by an asterisk in Figure 3.7b.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Let us try to clarify what is happening in Figure 3.7. We have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contains two WRITE commands. There is a segment of code at the beginning,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then one WRITE command, then a second segment of code, then a second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command, then a third and final segment of code. The WRITE command invokes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provided by the OS. Similarly, the I/O program consists of a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code, followed by an I/O command, followed by another segment of code.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 invokes a hardware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appreciate the gain in efficiency, consider Figure 3.10, which is a timing diagram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flow of control in Figures 3.7a and 3.7b. In this figure,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segments are shaded green, and I/O program code segments are shaded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gray. Figure 3.10a shows the case in which interrupts are not used. The processor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while an I/O operation is performed.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Figures 3.7b and 3.10b assume that the time required for the I/O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relatively short: less than the time to complete the execution of instructions between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in the user program. In this case, the segment of code labeled code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is interrupted. A portion of the code (2a) executes (while the I/O operation is performed)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the interrupt occurs (upon the completion of the I/O operation).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interrupt is serviced, execution resumes with the remainder of code segment 2 (2b).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more typical case, especially for a slow device such as a printer, is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will take much more time than executing a sequence of user instructions.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3.7c indicates this state of affairs. In this case, the user program reaches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second WRITE call before the I/O operation spawned by the first call is complete.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that the user program is hung up at that point. When the preceding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is completed, this new WRITE call may be processed, and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may be started. Figure 3.11 shows the timing for this situation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without the use of interrupts. We can see that there is still a gain in efficiency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part of the time during which the I/O operation is under way overlaps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of user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is based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three key concepts: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Data and instructions are stored in a single read–write memory.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type of data contained there.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to the next.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reasoning behind these concepts was discussed in Chapter 2 but is worth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hardwired program.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5E8A5BC2-82F1-9743-89FF-AFC7C6D81D1B}" type="slidenum"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2</a:t>
            </a:fld>
            <a:endParaRPr kumimoji="0" lang="en-US" sz="12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  <a:endParaRPr kumimoji="0" lang="en-US" sz="1200" b="0" i="0" u="none" strike="noStrike" kern="1200" cap="none" spc="0" normalizeH="0" baseline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9FD7A-68AE-2246-9696-D286D4DC51B8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3.12 shows a revised instruction cycle state diagram that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processing.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CAAD5B-E719-A746-9D42-C6CCFDA14778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example of this second approach, consider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with three I/O devices: a printer, a disk, and a communications line,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increasing priorities of 2, 4, and 5, respectively. Figure 3.14 illustrates a possible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sequence. A user program begins at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0. At t = 10,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printer interrupt occurs; user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 is placed on the system stack and execution continues at the printer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service routine (ISR).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While this routine is still executing, at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15,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interrupt occurs. Because the communications line has higher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priority than the printer, the interrupt is honored. The printer ISR is interrupted,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state is pushed onto the stack, and execution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continues at the communications ISR. While this routine is executing, a disk interrupt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20). Because this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is of lower priority, it is simply held, and the communications ISR runs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completion.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communications ISR is complete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25), the previous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is restored, which is the execution of the printer ISR. However, before even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 instruction in that routine can be executed, the processor honors the higher priority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disk interrupt and control transfers to the disk ISR. Only when that routine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complete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35) is the printer ISR resumed. When that routine completes (t = 40),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finally returns to the user program.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F0E0C-5D68-9949-ACBC-82A0D7108A1B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computer consists of a set of components or modules of three basic types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(processor, memory, I/O) that communicate with each other. In effect, a computer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network of basic modules. Thus, there must be paths for connecting the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collection of paths connecting the various modules is called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design of this structure will depend on the exchanges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made among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3.15 suggests the types of exchanges that are needed by indicating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major forms of input and output for each module type: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memory module will consist of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words of equal length.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word is assigned a unique numerical address (0,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- 1). A word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can be read from or written into the memory. The nature of the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indicated by read and write control signals. The location for the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specified by an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module: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an internal (to the computer system) point of view,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functionally similar to memory. There are two operations, read and write.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Further, an I/O module may control more than one external device. We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 to each of the interfaces to an external device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give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unique address (e.g., 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- 1)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In addition, there are external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paths for the input and output of data with an external device. Finally,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may be able to send interrupt signals to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in instructions and data, writes out data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processing, and uses control signals to control the overall operation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system. It also receives interrupt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D44FE-DACA-4D42-8C03-AE892A80BD0A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preceding list defines the data to be exchanged.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must support the following types of transfers: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an instruction or a unit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writes a unit of data to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data from an I/O device via an I/O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sends data to the I/O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or from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these two cases, an I/O module is allowed to exchange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directly with memory, without going through the processor, using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memory access.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the years, a number of interconnection structures have been tried.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far the most common are (1) the bus and various multiple-bus structures, and (2)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 with packetized data transfer. We devote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remainder of this chapter for a discussion of these structures.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16D75-E218-A14B-B9E2-6CD651DC94F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bus was the dominant means of computer system component interconnection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decades. For general-purpose computers, it has gradually given way to various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structures, which now dominate computer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design. However, bus structures are still commonly used for embedded systems, particularly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microcontrollers. In this section, we give a brief overview of bus 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C provides more detail.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bus is a communication pathway connecting two or more devices. A key characteristic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bus is that it is a shared transmission medium. Multiple devices 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bus, and a signal transmitted by any one device is available for reception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other devices attached to the bus. If two devices transmit during the same time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period, their signals will overlap and become garbled. Thus, only one device at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 can successfully transmit.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bus consists of multiple communication pathways, or lines.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capable of transmitting signals representing binary 1 and binary 0. Over time,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sequence of binary digits can be transmitted across a single line. Taken together,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several lines of a bus can be used to transmit binary digits simultaneously (in parallel).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an 8-bit unit of data can be transmitted over eight bus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 systems contain a number of different buses that provide pathways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components at various levels of the computer system hierarchy. A bus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major computer components (processor, memory, I/O) is 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most common computer interconnection structures are based on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more system buses.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DFCFA-2CFA-7C4C-BE9D-1BCBF27AFAA1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designate the source or destination of the data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bus. For example, if the processor wishes to read a word (8, 16, or 32 bits)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from memory, it puts the address of the desired word on the address lines.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the width of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bus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maximum possible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capacity of the system. Furthermore, the address lines are generally also used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I/O ports. Typically, the higher-order bits are used to select a particular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on the bus, and the lower-order bits select a memory location or I/O port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within the module. For example, on an 8-bit address bus, address 01111111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below might reference locations in a memory module (module 0) with 128 words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memory, and address 10000000 and above refer to devices attached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(module 1).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control the access to and the use of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lines. Because the data and address lines are shared by all components,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must be a means of controlling their use. Control signals transmit both command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timing information among system modules. Timing signals indicate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validity of data and address information. Command signals specify operations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performed. Typical control lines include:</a:t>
            </a:r>
            <a:endParaRPr kumimoji="1" lang="en-GB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written into the addressed location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location to be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output to the addressed I/O port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I/O port to be placed on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 ACK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: indicates that data have been accepted from or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module needs to gain control of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grant: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requesting module has been granted control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an interrupt is pending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ACK: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acknowledges that the pending interrupt has been recognized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to synchronize operations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Reset: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initializes all modules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8F8F30-029E-7644-B43D-D6FE542EBDA3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line is assigned a particular meaning or function. Although there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different bus designs, on any bus the lines can be classified into three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groups (Figure 3.16): data, address, and control lines. In addition, there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power distribution lines that supply power to the attached modules.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operation of the bus is as follows. If one module wishes to send data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another, it must do two things: (1) obtain the use of the bus, and (2) transfer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via the bus. If one module wishes to request data from another module, it must (1)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obtain the use of the bus, and (2) transfer a request to the other module 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appropriate control and address lines. It must then wait for that second module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send the data.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456BBD-201C-C542-A0EB-8CA635601B51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shared bus architecture was the standard approach to interconnection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and other components (memory, I/O, and so on) for decades.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contemporary systems increasingly rely on point-to-point interconnection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shared buses.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principal reason driving the change from bus to point-to-point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the electrical constraints encountered with increasing the frequency of wide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buses. At higher and higher data rates, it becomes increasingly difficult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perform the synchronization and arbitration functions in a timely fashion. Further,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advent of multi-core chips, with multiple processors and significant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single chip, it was found that the use of a conventional shared bus on the 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magnified the difficulties of increasing bus data rate and reducing bus latency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keep up interconnect has lower latency, higher data rate, and better scalability.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is based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three key concepts: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Data and instructions are stored in a single read–write memory.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type of data contained there.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to the next.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reasoning behind these concepts was discussed in Chapter 2 but is worth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hardwired program.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5E8A5BC2-82F1-9743-89FF-AFC7C6D81D1B}" type="slidenum"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3</a:t>
            </a:fld>
            <a:endParaRPr kumimoji="0" lang="en-US" sz="12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  <a:endParaRPr kumimoji="0" lang="en-US" sz="1200" b="0" i="0" u="none" strike="noStrike" kern="1200" cap="none" spc="0" normalizeH="0" baseline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B4332-7FF5-144A-AC6B-2F4D5417C477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section, we look at an important and representative example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 approach: Intel’s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QuickPath Interconnect (QPI),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introduced in 2008.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following are significant characteristics of QPI and other point-to-point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 schemes: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direct connections: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components within the system enjoy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pairwise connections to other components. This eliminates the need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arbitration found in shared transmission systems.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Layered protocol architecture: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found in network environments,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TCP/IP-based data networks, these processor-level interconnects use a layered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 architecture, rather than the simple use of control signals found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shared bus arrangements.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Packetized data transfer: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not sent as a raw bit stream. Rather,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sent as a sequence of packets, each of which includes control headers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codes.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72D69-858A-9C42-B2F4-79AE340BF7A8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3.17 illustrates a typical use of QPI on a multi-core computer.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links (indicated by the green arrow pairs in the figure) form a switching fabric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enables data to move throughout the network. Direct QPI connections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established between each pair of core processors. If core A in Figure 3.20 needs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the memory controller in core D, it sends its request through either cores 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C, which must in turn forward that request on to the memory controller in core 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Similarly, larger systems with eight or more processors can be built using 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links and routing traffic through intermediate processors.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addition, QPI is used to connect to an I/O module, called an I/O hub (IOH).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IOH acts as a switch directing traffic to and from I/O devices. Typically in newer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systems, the link from the IOH to the I/O device controller uses an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technology called PCI Express (PCIe), described later in this chapter. The IOH translates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QPI protocols and formats and the PCIe protocols and formats.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also links to a main memory module (typically the memory uses dynamic access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 memory (DRAM) technology) using a dedicated memory 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F5E57-A427-654F-8B36-2EC29B17103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is defined as a four-layer protocol architecture, encompassing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following layers (Figure 3.18):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 The unit of transfer at the Physical layer is 20 bits, which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(physical unit).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reliable transmission and flow control. The Link layer’s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unit of transfer is an 80-bit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(flow control unit).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Routing: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the framework for directing packets through the fabric.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high-level set of rules for exchanging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data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 packet is comprised of an integral number of Flits.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595FC-C411-B142-8D1D-655D029645D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component interconnect (PCI)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popular high-bandwidth, processor independent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that can function as a mezzanine or peripheral bus. Compared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common bus specifications, PCI delivers better system performance for high speed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subsystems (e.g., graphic display adapters, network interface controllers,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disk controllers).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Intel began work on PCI in 1990 for its Pentium-based systems. Intel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released all the patents to the public domain and promoted the creation of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industry association, the PCI Special Interest Group (SIG), to develop further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maintain the compatibility of the PCI specifications. The result is that PCI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widely adopted and is finding increasing use in personal computer, workstation,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server systems. Because the specification is in the public domain and is supported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broad cross section of the microprocessor and peripheral industry, PCI products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built by different vendors are compatible.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the system bus discussed in the preceding sections, the bus-based PCI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has not been able to keep pace with the data rate demands of attached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Accordingly, a new version,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 Express (PCIe)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been developed.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PCIe, as with QPI, is a point-to-point interconnect scheme intended to replace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bus-based schemes such as PCI.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key requirement for PCIe is high capacity to support the needs of higher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I/O devices, such as Gigabit Ethernet. Another requirement deals with the need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support time-dependent data streams. Applications such as video-on-demand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audio redistribution are putting real-time constraints on servers too. Many communications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applications and embedded PC control systems also process data in real-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Today’s platforms must also deal with multiple concurrent transfers at ever-increasing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rates. It is no longer acceptable to treat all data as equal—it is more important,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to process streaming data first since late real-time data is as useless as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data. Data needs to be tagged so that an I/O system can prioritize its flow throughout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platform.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A39E9-1029-3948-BD1C-4E339E97F21E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3.21 shows a typical configuration that supports the use of PCIe.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root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complex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device, also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chipset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host bridge,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memory subsystem to the PCI Express switch fabric comprising one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PCIe and PCIe switch devices. The root complex acts as a buffering device,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deal with difference in data rates between I/O controllers and memory and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 The root complex also translates between PCIe transaction formats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processor and memory signal and control requirements. The chipset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will typically support multiple PCIe ports, some of which attach directly to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and one or more that attach to a switch that manages multiple PCIe streams.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links from the chipset may attach to the following kinds of devices that implement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Switch: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switch manages multiple PCIe streams.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device or controller that implements PCIe,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Gigabit Ethernet switch, a graphics or video controller, disk interface, or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controller.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 category is intended for existing designs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have been migrated to PCI Express, and it allows legacy behaviors such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use of I/O space and locked transactions. PCI Express endpoints are not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permitted to require the use of I/O space at runtime and must not use locked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transactions. By distinguishing these categories, it is possible for a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 to restrict or eliminate legacy behaviors that have negative impacts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system performance and robustness.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PCIe/PCI bridge: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Allows older PCI devices to be connected to PCIe-based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1F9EA-2AC2-8D4B-9E6E-BF026F807E12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interactions are defined using a protocol architecture.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protocol architecture encompasses the following layers (Figure 3.22):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responsible for reliable transmission and flow control.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generated and consumed by the DLL are called Data Link Layer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(DLLPs).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Generates and consumes data packets used to implement load/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store data transfer mechanisms and also manages the flow control of those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between the two components on a link. Data packets generated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consumed by the TL are called Transaction Layer Packets (TLPs).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the TL are software layers that generate read and write requests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transported by the transaction layer to the I/O devices using a packet-based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protocol.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3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Although seemingly simple in concept, computer memory exhibits perhaps the widest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range of type, technology, organization, performance, and cost of any feature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a computer system. No single technology is optimal in satisfying the memory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requirements for a computer system. As a consequence, the typical computer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system is equipped with a hierarchy of memory subsystems, some internal to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system (directly accessible by the processor) and some external (accessible by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processor via an I/O module).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chapter and the next focus on internal memory elements, while Chapter 6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devoted to external memory. To begin, the first section examines key characteristics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computer memories. The remainder of the chapter examines an essential element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all modern computer systems: cache memory.</a:t>
            </a:r>
          </a:p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AC9EA-110C-D44B-81A3-E5165EEE36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75EE1B-C934-B74D-A270-01132EE6DE6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complex subject of computer memory is made more manageable if we classify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systems according to their key characteristics. The most important of these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are listed in Table 4.1.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1463F1-0708-834A-814B-7C2623CE7B4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term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location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Table 4.1 refers to whether memory is internal and external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the computer. Internal memory is often equated with main memory. But there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are other forms of internal memory. The processor requires its own local memory, in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form of registers (e.g., see Figure 2.3). Further, as we shall see, the control unit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portion of the processor may also require its own internal memory. We will defer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discussion of these latter two types of internal memory to later chapters. Cache 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another form of internal memory. External memory consists of peripheral storage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devices, such as disk and tape, that are accessible to the processor via I/O controllers.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 obvious characteristic of memory is its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capacity.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For internal memory, this 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typically expressed in terms of bytes (1 byte = 8 bits) or words. Common word lengths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are 8, 16, and 32 bits. External memory capacity is typically expressed in terms of bytes.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related concept is the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unit of transfer.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For internal memory, the unit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transfer is equal to the number of electrical lines into and out of the memory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module. This may be equal to the word length, but is often larger, such as 64, 128, 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256 bits. To clarify this point, consider three related concepts for internal memory: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Word: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“natural” unit of organization of memory. The size of a word is typically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equal to the number of bits used to represent an integer and to the instruction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length. Unfortunately, there are many exceptions. For example, the CRAY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C90 (an older model CRAY supercomputer) has a 64-bit word length but uses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46-bit integer representation. The Intel x86 architecture has a wide variety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lengths, expressed as multiples of bytes, and a word size of 32 bits.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Addressable units: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some systems, the addressable unit is the word. However,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many systems allow addressing at the byte level. In any case, the relationship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between the length in bits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of an address and the number N of addressable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units is 2</a:t>
            </a:r>
            <a:r>
              <a:rPr kumimoji="1" lang="en-US" sz="1200" i="1" kern="1200" baseline="3000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= N.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Unit of transfer: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For main memory, this is the number of bits read out of 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written into memory at a time. The unit of transfer need not equal a word 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 addressable unit. For external memory, data are often transferred in much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larger units than a word, and these are referred to as blocks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At a top level, a computer consists of CPU (central processing unit), memory, and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I/O components, with one or more modules of each type. These components are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interconnected in some fashion to achieve the basic function of the computer, which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to execute programs. Thus, at a top level, we can characterize a computer system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by describing (1) the external behavior of each component, that is, the data and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 signals that it exchanges with other components and (2) the interconnection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structure and the controls required to manage the use of the interconnection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structure.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top-level view of structure and function is important because of its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explanatory power in understanding the nature of a computer. Equally important 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its use to understand the increasingly complex issues of performance evaluation.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grasp of the top-level structure and function offers insight into system bottlenecks,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alternate pathways, the magnitude of system failures if a component fails, and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ease of adding performance enhancements. In many cases, requirements for greater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system power and fail-safe capabilities are being met by changing the design rather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than merely increasing the speed and reliability of individual components.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chapter focuses on the basic structures used for computer component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interconnection. As background, the chapter begins with a brief examination of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basic components and their interface requirements. Then a functional overview 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provided. We are then prepared to examine the use of buses to interconnect system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components.</a:t>
            </a:r>
          </a:p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26AC9EA-110C-D44B-81A3-E5165EEE361B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05C69E-6946-714F-9C41-EF1F2D266F6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Another distinction among memory types is the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method of accessing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units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data. These include the following: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Sequential access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:  Memory is organized into units of data, called records.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Access must be made in a specific linear sequence. Stored addressing information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used to separate records and assist in the retrieval process. A shared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read–write mechanism is used, and this must be moved from its current location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the desired location, passing and rejecting each intermediate record.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Thus, the time to access an arbitrary record is highly variable. Tape units, discussed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Chapter 6, are sequential access.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Direct access: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As with sequential access, direct access involves a shared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read–write mechanism. However, individual blocks or records have a unique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address based on physical location. Access is accomplished by direct access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reach a general vicinity plus sequential searching, counting, or waiting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reach the final location. Again, access time is variable. Disk units, discussed in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Chapter 6, are direct access.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Random access: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Each addressable location in memory has a unique, physically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wired-in addressing mechanism. The time to access a given location is independent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the sequence of prior accesses and is constant. Thus, any location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can be selected at random and directly addressed and accessed. Main memory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some cache systems are random access.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Associative: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is a random access type of memory that enables one to make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comparison of desired bit locations within a word for a specified match, and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 do this for all words simultaneously. Thus, a word is retrieved based on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portion of its contents rather than its address. As with ordinary random-access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memory, each location has its own addressing mechanism, and retrieval time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constant independent of location or prior access patterns. Cache memories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may employ associative access.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0D2345-2FE8-BC48-BCBC-7B19F47E03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From a user’s point of view, the two most important characteristics of memory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are capacity and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performance.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Three performance parameters are used: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Access time (latency):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For random-access memory, this is the time it takes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perform a read or write operation, that is, the time from the instant that an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address is presented to the memory to the instant that data have been stored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or made available for use. For non-random-access memory, access time is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time it takes to position the read–write mechanism at the desired location.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cycle time: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concept is primarily applied to random-access memory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consists of the access time plus any additional time required before a second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access can commence. This additional time may be required for transients to die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out on signal lines or to regenerate data if they are read destructively. Note that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cycle time is concerned with the system bus, not the processor.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Transfer rate: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is the rate at which data can be transferred into or out of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unit. For random-access memory, it is equal to 1/(cycle time).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variety of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physical types of memory have been employed. The most common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today are semiconductor memory, magnetic surface memory, used for disk and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tape, and optical and magneto-optical.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Several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physical characteristics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data storage are important. In a volatile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memory, information decays naturally or is lost when electrical power is switched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off. In a nonvolatile memory, information once recorded remains without deterioration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until deliberately changed; no electrical power is needed to retain information.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Magnetic-surface memories are nonvolatile. Semiconductor memory (memory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integrated circuits) may be either volatile or nonvolatile. Nonerasable memory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cannot be altered, except by destroying the storage unit. Semiconductor memory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type is known as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read-only memory (ROM). </a:t>
            </a:r>
            <a:r>
              <a:rPr kumimoji="1" lang="en-US" sz="1200" i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necessity, a practical nonerasable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must also be nonvolatile.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For random-access memory, the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organization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a key design issue. In this context,</a:t>
            </a:r>
          </a:p>
          <a:p>
            <a:pPr lvl="0">
              <a:defRPr/>
            </a:pPr>
            <a:r>
              <a:rPr kumimoji="1" lang="en-US" sz="1200" b="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organization refers to the physical arrangement of bits to form words.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obvious arrangement is not always used, as is explained in Chapter 5.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C40E98-D33D-704E-929D-27FB84CF563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design constraints on a computer’s memory can be summed up by three questions: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How much? How fast? How expensive?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question of how much is somewhat open ended. If the capacity is there,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applications will likely be developed to use it. The question of how fast is, in a sense,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easier to answer. To achieve greatest performance, the memory must be able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keep up with the processor. That is, as the processor is executing instructions, we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would not want it to have to pause waiting for instructions or operands. The final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question must also be considered. For a practical system, the cost of memory must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 reasonable in relationship to other components.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As might be expected, there is a trade-off among the three key characteristics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memory: capacity, access time, and cost. A variety of technologies are used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implement memory systems, and across this spectrum of technologies, the following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relationships hold: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Faster access time, greater cost per bit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Greater capacity, smaller cost per bit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Greater capacity, slower access time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dilemma facing the designer is clear. The designer would like to use memory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technologies that provide for large-capacity memory, both because the capacity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needed and because the cost per bit is low. However, to meet performance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requirements, the designer needs to use expensive, relatively lower-capacity memories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with short access times.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way out of this dilemma is not to rely on a single memory component 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technology, but to employ a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memory hierarchy.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C40E98-D33D-704E-929D-27FB84CF563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typical hierarchy is illustrated in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4.1. As one goes down the hierarchy, the following occur:</a:t>
            </a:r>
          </a:p>
          <a:p>
            <a:pPr lvl="0">
              <a:defRPr/>
            </a:pPr>
            <a:endParaRPr kumimoji="1" lang="en-US" sz="1200" b="1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a. Decreasing cost per bit</a:t>
            </a:r>
          </a:p>
          <a:p>
            <a:pPr lvl="0">
              <a:defRPr/>
            </a:pPr>
            <a:endParaRPr kumimoji="1" lang="en-US" sz="1200" b="1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b. Increasing capacity</a:t>
            </a:r>
          </a:p>
          <a:p>
            <a:pPr lvl="0">
              <a:defRPr/>
            </a:pPr>
            <a:endParaRPr kumimoji="1" lang="en-US" sz="1200" b="1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c. Increasing access time</a:t>
            </a:r>
          </a:p>
          <a:p>
            <a:pPr lvl="0">
              <a:defRPr/>
            </a:pPr>
            <a:endParaRPr kumimoji="1" lang="en-US" sz="1200" b="1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d. Decreasing frequency of access of the memory by the processor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Thus, smaller, more expensive, faster memories are supplemented by larger,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cheaper, slower memories. The key to the success of this organization is item (d)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:decreasing frequency of access. We examine this concept in greater detail when we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discuss the cache, later in this chapter, and virtual memory in Chapter 8. A brief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explanation is provided at this point.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use of two levels of memory to reduce average access time works in principle,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but only if conditions (a) through (d) apply. By employing a variety of technologies,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spectrum of memory systems exists that satisfies conditions (a) through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(c). Fortunately, condition (d) is also generally valid.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basis for the validity of condition (d) is a principle known as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locality of</a:t>
            </a: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reference [DENN68].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During the course of execution of a program, memory references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by the processor, for both instructions and data, tend to cluster. Programs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typically contain a number of iterative loops and subroutines. Once a loop or subroutine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entered, there are repeated references to a small set of instructions.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Similarly, operations on tables and arrays involve access to a clustered set of data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words. Over a long period of time, the clusters in use change, but over a short period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time, the processor is primarily working with fixed clusters of memory references.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C40E98-D33D-704E-929D-27FB84CF563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599AFD-B50A-48FE-9B63-E421F9869CF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+mn-cs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088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9pPr>
          </a:lstStyle>
          <a:p>
            <a:pPr>
              <a:spcBef>
                <a:spcPct val="0"/>
              </a:spcBef>
              <a:defRPr/>
            </a:pPr>
            <a:fld id="{E98AA3AC-AF17-4396-BE9C-85B79C06DFF5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  <a:defRPr/>
              </a:pPr>
              <a:t>46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23980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is based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 three key concepts: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Data and instructions are stored in a single read–write memory.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type of data contained there.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to the next.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reasoning behind these concepts was discussed in Chapter 2 but is worth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hardwired program.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E8A5BC2-82F1-9743-89FF-AFC7C6D81D1B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Now consider this alternative. Suppose we construct a general-purpose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configuration of arithmetic and logic functions. This set of hardware will perform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various functions on data depending on control signals applied to the hardware.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 the original case of customized hardware, the system accepts data and produces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results (Figure 3.1a). With general-purpose hardware, the system accepts data and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 signals and produces results. Thus, instead of rewiring the hardware for each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new program, the programmer merely needs to supply a new set of control signals.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How shall control signals be supplied? The answer is simple but subtle.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entire program is actually a sequence of steps. At each step, some arithmetic 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logical operation is performed on some data. For each step, a new set of control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signals is needed. Let us provide a unique code for each possible set of control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signals, and let us add to the general-purpose hardware a segment that can accept 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code and generate control signals (Figure 3.1b).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E8A5BC2-82F1-9743-89FF-AFC7C6D81D1B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Programming is now much easier.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all we need to do is provide a new sequence of codes. Each code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is, in effect, an instruction, and part of the hardware interprets each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generates control signals. To distinguish this new method of programming,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 of codes or instructions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software.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3.1b indicates two major components of the system: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interpreter and a module of general-purpose arithmetic and logic functions.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constitute the CPU. Several other components are needed to yield a functioning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computer. Data and instructions must be put into the system. For this we need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sort of input module. This module contains basic components for accepting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instructions in some form and converting them into an internal form of signals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usable by the system. A means of reporting results is needed, and this is in the 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an output module. Taken together, these are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more component is needed. An input device will bring instructions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in sequentially. But a program is not invariably executed sequentially; it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jump around (e.g., the IAS jump instruction). Similarly, operations on data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 access to more than just one element at a time in a predetermined sequence.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there must be a place to store temporarily both instructions and data.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memory, or main memory,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distinguish it from external storage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devices. Von Neumann pointed out that the same memory could be used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store both instructions and data.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CPU exchanges data with memory. For this purpose, it typically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makes use of two internal (to the CPU) registers: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 register (MAR),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specifies the address in memory for the next read or write, and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register (MBR),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contains the data to be written into memory or receives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read from memory. Similarly, an I/O address register (I/OAR) specifies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particular I/O device. An I/O buffer (I/OBR) register is used for the exchange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between an I/O module and the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3E32F-E570-C641-BE18-949DE9377421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 illustrates these top-level components and suggests the interactions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among them.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module consists of a set of locations, defined by sequentially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numbered addresses. Each location contains a binary number that can be interpreted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either an instruction or data. An I/O module transfers data from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CPU and memory, and vice versa. It contains internal buffers for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holding these data until they can be sent 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68313" y="2492375"/>
            <a:ext cx="81534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Tx/>
              <a:buNone/>
              <a:defRPr>
                <a:latin typeface="Arial Black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5E574E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GB" altLang="ko-K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49600" y="6229350"/>
            <a:ext cx="2844800" cy="5143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E574E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GB" altLang="ko-K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604000" y="6229350"/>
            <a:ext cx="1828800" cy="5143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5E574E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347A05B-5917-4222-8713-3AC81F83C9C0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712948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54064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4307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13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2800" y="1066800"/>
            <a:ext cx="4013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72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49161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56483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087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542143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597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167771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78600" y="152400"/>
            <a:ext cx="2057400" cy="6553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6019800" cy="6553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9221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02119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152400"/>
            <a:ext cx="8204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178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68313" y="981075"/>
            <a:ext cx="81534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10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—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–"/>
        <a:defRPr kumimoji="1"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+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o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o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o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o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o"/>
        <a:defRPr kumimoji="1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</a:t>
            </a:r>
            <a:r>
              <a:rPr lang="en-GB"/>
              <a:t>Stallings 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b="28787"/>
          <a:stretch/>
        </p:blipFill>
        <p:spPr>
          <a:xfrm>
            <a:off x="-324544" y="1268760"/>
            <a:ext cx="9937104" cy="510927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426326" cy="4953000"/>
          </a:xfrm>
        </p:spPr>
        <p:txBody>
          <a:bodyPr>
            <a:normAutofit/>
          </a:bodyPr>
          <a:lstStyle/>
          <a:p>
            <a:r>
              <a:rPr lang="en-US" dirty="0"/>
              <a:t>At the beginning of each instruction cycle the processor fetches an instruction from memory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program counter (PC) holds the address of the instruction to be fetched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increments the PC after each instruction fetch so that it will fetch the next instruction in sequence</a:t>
            </a:r>
          </a:p>
          <a:p>
            <a:r>
              <a:rPr lang="en-US" dirty="0"/>
              <a:t>The fetched instruction is loaded into the instruction register (IR)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interprets the instruction and performs the required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5016500"/>
            <a:ext cx="1854200" cy="1841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37B4E-2A63-442E-8DE4-42E480E98278}"/>
              </a:ext>
            </a:extLst>
          </p:cNvPr>
          <p:cNvSpPr txBox="1"/>
          <p:nvPr/>
        </p:nvSpPr>
        <p:spPr>
          <a:xfrm>
            <a:off x="6885052" y="1988840"/>
            <a:ext cx="2396810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PC=&gt;MAR</a:t>
            </a:r>
          </a:p>
          <a:p>
            <a:r>
              <a:rPr lang="en-US" altLang="ko-KR" dirty="0"/>
              <a:t>M[MAR]=&gt;MBR</a:t>
            </a:r>
          </a:p>
          <a:p>
            <a:r>
              <a:rPr lang="en-US" altLang="ko-KR" dirty="0"/>
              <a:t>MBR=&gt;IR</a:t>
            </a:r>
          </a:p>
          <a:p>
            <a:r>
              <a:rPr lang="en-US" altLang="ko-KR" dirty="0"/>
              <a:t>PC+?=&gt;PC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7089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Categories</a:t>
            </a: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40528880"/>
              </p:ext>
            </p:extLst>
          </p:nvPr>
        </p:nvGraphicFramePr>
        <p:xfrm>
          <a:off x="539552" y="908720"/>
          <a:ext cx="7920879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4" b="24242"/>
          <a:stretch/>
        </p:blipFill>
        <p:spPr>
          <a:xfrm>
            <a:off x="-108520" y="-99392"/>
            <a:ext cx="9721080" cy="67560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928992" cy="331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91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3.1 </a:t>
            </a:r>
          </a:p>
          <a:p>
            <a:pPr algn="ctr"/>
            <a:r>
              <a:rPr lang="en-US" dirty="0">
                <a:latin typeface="+mn-lt"/>
              </a:rPr>
              <a:t>    </a:t>
            </a:r>
          </a:p>
          <a:p>
            <a:pPr algn="ctr"/>
            <a:r>
              <a:rPr lang="en-US" dirty="0">
                <a:latin typeface="+mn-lt"/>
              </a:rPr>
              <a:t>Classes of Interrupts</a:t>
            </a:r>
          </a:p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 b="27104"/>
          <a:stretch/>
        </p:blipFill>
        <p:spPr>
          <a:xfrm>
            <a:off x="-108520" y="-99392"/>
            <a:ext cx="9496384" cy="67447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84B32-BB1B-47D6-B6A3-60ECA9E1CB62}"/>
              </a:ext>
            </a:extLst>
          </p:cNvPr>
          <p:cNvSpPr txBox="1"/>
          <p:nvPr/>
        </p:nvSpPr>
        <p:spPr>
          <a:xfrm>
            <a:off x="5436096" y="-95800"/>
            <a:ext cx="315503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Interrupt service routine</a:t>
            </a:r>
            <a:endParaRPr lang="ko-KR" altLang="en-US" dirty="0"/>
          </a:p>
        </p:txBody>
      </p:sp>
    </p:spTree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3" b="26263"/>
          <a:stretch/>
        </p:blipFill>
        <p:spPr>
          <a:xfrm>
            <a:off x="-770379" y="950977"/>
            <a:ext cx="9736153" cy="54726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5893" r="5425" b="8922"/>
          <a:stretch/>
        </p:blipFill>
        <p:spPr>
          <a:xfrm>
            <a:off x="323528" y="27831"/>
            <a:ext cx="8425440" cy="623285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TextBox 37"/>
          <p:cNvSpPr txBox="1"/>
          <p:nvPr/>
        </p:nvSpPr>
        <p:spPr>
          <a:xfrm>
            <a:off x="0" y="304801"/>
            <a:ext cx="533400" cy="6857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 b="8922"/>
          <a:stretch/>
        </p:blipFill>
        <p:spPr>
          <a:xfrm>
            <a:off x="1619672" y="-171400"/>
            <a:ext cx="6000873" cy="6706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extBox 14"/>
          <p:cNvSpPr txBox="1"/>
          <p:nvPr/>
        </p:nvSpPr>
        <p:spPr>
          <a:xfrm>
            <a:off x="203200" y="304800"/>
            <a:ext cx="406400" cy="5124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5219"/>
          <a:stretch/>
        </p:blipFill>
        <p:spPr>
          <a:xfrm>
            <a:off x="1763688" y="-99392"/>
            <a:ext cx="5544616" cy="658347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pPr lvl="0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Computer System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GB" altLang="ko-KR" sz="2800" dirty="0"/>
              <a:t>Amdahl’s Law</a:t>
            </a:r>
            <a:r>
              <a:rPr lang="en-US" altLang="ko-KR" sz="2800" dirty="0"/>
              <a:t>:</a:t>
            </a:r>
          </a:p>
          <a:p>
            <a:pPr lvl="1">
              <a:defRPr/>
            </a:pPr>
            <a:r>
              <a:rPr lang="en-GB" altLang="ko-KR" sz="2400" dirty="0"/>
              <a:t>Deals with the potential speedup of a program using multiple processors </a:t>
            </a:r>
          </a:p>
          <a:p>
            <a:pPr lvl="1">
              <a:defRPr/>
            </a:pPr>
            <a:r>
              <a:rPr lang="en-US" sz="2400" dirty="0"/>
              <a:t>Speedup </a:t>
            </a:r>
            <a:r>
              <a:rPr lang="en-US" altLang="ko-KR" sz="2400" dirty="0">
                <a:sym typeface="Wingdings"/>
              </a:rPr>
              <a:t>=1/ ((1-f) + f/N)   ; f, N??????</a:t>
            </a:r>
          </a:p>
          <a:p>
            <a:pPr lvl="0">
              <a:defRPr/>
            </a:pPr>
            <a:r>
              <a:rPr lang="en-US" sz="2800" dirty="0"/>
              <a:t>Performance :</a:t>
            </a:r>
          </a:p>
          <a:p>
            <a:pPr lvl="1">
              <a:defRPr/>
            </a:pPr>
            <a:r>
              <a:rPr lang="en-US" sz="2400" dirty="0"/>
              <a:t>Program Execution time (</a:t>
            </a:r>
            <a:r>
              <a:rPr lang="en-US" altLang="ko-KR" sz="2400" dirty="0"/>
              <a:t>T) = </a:t>
            </a:r>
            <a:r>
              <a:rPr lang="en-US" altLang="ko-KR" sz="2400" dirty="0" err="1"/>
              <a:t>Ic</a:t>
            </a:r>
            <a:r>
              <a:rPr lang="en-US" altLang="ko-KR" sz="2400" dirty="0"/>
              <a:t> ∙ CPI ∙ </a:t>
            </a:r>
            <a:r>
              <a:rPr lang="el-GR" altLang="ko-KR" sz="2400" dirty="0"/>
              <a:t>τ </a:t>
            </a:r>
          </a:p>
          <a:p>
            <a:pPr marL="228600" lvl="1" indent="0">
              <a:buNone/>
              <a:defRPr/>
            </a:pPr>
            <a:r>
              <a:rPr lang="en-US" altLang="ko-KR" sz="2400" dirty="0"/>
              <a:t>                                                = </a:t>
            </a:r>
            <a:r>
              <a:rPr lang="en-US" altLang="ko-KR" sz="2400" dirty="0" err="1"/>
              <a:t>Ic</a:t>
            </a:r>
            <a:r>
              <a:rPr lang="en-US" altLang="ko-KR" sz="2400" dirty="0"/>
              <a:t> ∙ (p + m ∙ k) ∙ </a:t>
            </a:r>
            <a:r>
              <a:rPr lang="el-GR" altLang="ko-KR" sz="2400" dirty="0"/>
              <a:t>τ</a:t>
            </a:r>
            <a:r>
              <a:rPr lang="en-US" altLang="ko-KR" sz="2400" dirty="0"/>
              <a:t> </a:t>
            </a:r>
            <a:endParaRPr lang="el-GR" altLang="ko-KR" sz="2400" dirty="0"/>
          </a:p>
          <a:p>
            <a:pPr marL="228600" lvl="1" indent="0">
              <a:buNone/>
              <a:defRPr/>
            </a:pPr>
            <a:r>
              <a:rPr lang="ko-KR" altLang="en-US" sz="2400" dirty="0"/>
              <a:t>  </a:t>
            </a:r>
            <a:r>
              <a:rPr lang="en-US" altLang="ko-KR" sz="2400" dirty="0"/>
              <a:t>   RISC vs CISC</a:t>
            </a:r>
            <a:endParaRPr lang="el-GR" altLang="ko-KR" sz="2400" dirty="0"/>
          </a:p>
          <a:p>
            <a:pPr marL="228600" lvl="1" indent="0">
              <a:buNone/>
              <a:defRPr/>
            </a:pPr>
            <a:r>
              <a:rPr lang="el-GR" altLang="ko-KR" sz="2400" dirty="0"/>
              <a:t> </a:t>
            </a:r>
          </a:p>
          <a:p>
            <a:pPr lvl="1">
              <a:defRPr/>
            </a:pPr>
            <a:r>
              <a:rPr lang="en-US" sz="2400" dirty="0"/>
              <a:t>Throughput : MIPS (million instructions/sec)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sz="1100" b="0" i="0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  <a:endParaRPr kumimoji="0" lang="en-US" sz="1100" b="0" i="0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14478" r="4905" b="16667"/>
          <a:stretch/>
        </p:blipFill>
        <p:spPr>
          <a:xfrm>
            <a:off x="4508" y="692696"/>
            <a:ext cx="9143999" cy="534270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 b="21212"/>
          <a:stretch/>
        </p:blipFill>
        <p:spPr>
          <a:xfrm>
            <a:off x="143000" y="-171400"/>
            <a:ext cx="9001000" cy="67850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Function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7556313" cy="4876800"/>
          </a:xfrm>
        </p:spPr>
        <p:txBody>
          <a:bodyPr>
            <a:normAutofit/>
          </a:bodyPr>
          <a:lstStyle/>
          <a:p>
            <a:r>
              <a:rPr lang="en-GB" dirty="0"/>
              <a:t>I/O module can exchange data directly with the processor</a:t>
            </a:r>
          </a:p>
          <a:p>
            <a:r>
              <a:rPr lang="en-GB" dirty="0"/>
              <a:t>Processor can read data from or write data to an I/O module</a:t>
            </a:r>
          </a:p>
          <a:p>
            <a:pPr lvl="1"/>
            <a:r>
              <a:rPr lang="en-GB" dirty="0"/>
              <a:t>Processor identifies a specific device that is controlled by a particular I/O module</a:t>
            </a:r>
          </a:p>
          <a:p>
            <a:pPr lvl="1"/>
            <a:r>
              <a:rPr lang="en-GB" dirty="0"/>
              <a:t>I/O instructions rather than memory referencing instructions</a:t>
            </a:r>
          </a:p>
          <a:p>
            <a:r>
              <a:rPr lang="en-GB" dirty="0"/>
              <a:t>In some cases it is desirable to allow I/O exchanges to occur directly with memory</a:t>
            </a:r>
          </a:p>
          <a:p>
            <a:pPr lvl="1"/>
            <a:r>
              <a:rPr lang="en-GB" dirty="0"/>
              <a:t>The processor grants to an I/O module the authority to read from or write to memory so that the I/O memory transfer can occur without tying up the processor</a:t>
            </a:r>
          </a:p>
          <a:p>
            <a:pPr lvl="1"/>
            <a:r>
              <a:rPr lang="en-GB" dirty="0"/>
              <a:t>The I/O module issues read or write commands to memory relieving the processor of responsibility for the exchange</a:t>
            </a:r>
          </a:p>
          <a:p>
            <a:pPr lvl="1"/>
            <a:r>
              <a:rPr lang="en-GB" dirty="0"/>
              <a:t>This operation is known as direct memory access (DMA)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990600" y="228600"/>
            <a:ext cx="228600" cy="66293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5486400" y="0"/>
            <a:ext cx="228600" cy="6858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7239" r="18758" b="5892"/>
          <a:stretch/>
        </p:blipFill>
        <p:spPr>
          <a:xfrm>
            <a:off x="2411760" y="0"/>
            <a:ext cx="3625052" cy="63840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7556500" cy="1116012"/>
          </a:xfrm>
        </p:spPr>
        <p:txBody>
          <a:bodyPr/>
          <a:lstStyle/>
          <a:p>
            <a:r>
              <a:rPr lang="en-GB" sz="2400" dirty="0"/>
              <a:t>The interconnection structure must support the following types of transfers: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8266055"/>
              </p:ext>
            </p:extLst>
          </p:nvPr>
        </p:nvGraphicFramePr>
        <p:xfrm>
          <a:off x="393095" y="1202267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53351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91400" y="685800"/>
            <a:ext cx="1752600" cy="6172200"/>
          </a:xfrm>
        </p:spPr>
        <p:txBody>
          <a:bodyPr vert="wordArtVert"/>
          <a:lstStyle/>
          <a:p>
            <a:pPr algn="ctr"/>
            <a:r>
              <a:rPr lang="en-GB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Interconnection</a:t>
            </a:r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3006308"/>
              </p:ext>
            </p:extLst>
          </p:nvPr>
        </p:nvGraphicFramePr>
        <p:xfrm>
          <a:off x="-247952" y="199571"/>
          <a:ext cx="77724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24" y="4221088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1916832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6544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/>
              <a:t>Data lines that provide a path for moving data among system modules</a:t>
            </a:r>
          </a:p>
          <a:p>
            <a:r>
              <a:rPr lang="en-GB" dirty="0"/>
              <a:t>May consist of 32, 64, 128, or more separate lines</a:t>
            </a:r>
          </a:p>
          <a:p>
            <a:r>
              <a:rPr lang="en-GB" dirty="0"/>
              <a:t>The number of lines is referred to as the </a:t>
            </a:r>
            <a:r>
              <a:rPr lang="en-GB" i="1" dirty="0"/>
              <a:t>width</a:t>
            </a:r>
            <a:r>
              <a:rPr lang="en-GB" dirty="0"/>
              <a:t> of the data bus</a:t>
            </a:r>
          </a:p>
          <a:p>
            <a:r>
              <a:rPr lang="en-GB" dirty="0"/>
              <a:t>The number of lines determines how many bits can be transferred at a time</a:t>
            </a:r>
          </a:p>
          <a:p>
            <a:r>
              <a:rPr lang="en-GB" dirty="0"/>
              <a:t>The width of the data bus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is a key factor in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determining overall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system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0"/>
            <a:ext cx="5079799" cy="28321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7556313" cy="658906"/>
          </a:xfrm>
        </p:spPr>
        <p:txBody>
          <a:bodyPr/>
          <a:lstStyle/>
          <a:p>
            <a:r>
              <a:rPr lang="en-GB" dirty="0"/>
              <a:t>   Address Bus	      Control Bus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67544" y="1988840"/>
            <a:ext cx="3657600" cy="472440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Used to designate the source or destination of the data on the data bus</a:t>
            </a:r>
          </a:p>
          <a:p>
            <a:pPr lvl="1"/>
            <a:r>
              <a:rPr lang="en-GB" dirty="0"/>
              <a:t>If the processor wishes to read a word of data from memory it puts the address of the desired word on the address lines</a:t>
            </a:r>
          </a:p>
          <a:p>
            <a:r>
              <a:rPr lang="en-GB" dirty="0"/>
              <a:t>Width determines the maximum possible memory capacity of the system</a:t>
            </a:r>
          </a:p>
          <a:p>
            <a:r>
              <a:rPr lang="en-GB" dirty="0"/>
              <a:t>Also used to address I/O ports</a:t>
            </a:r>
          </a:p>
          <a:p>
            <a:pPr lvl="1"/>
            <a:r>
              <a:rPr lang="en-GB" dirty="0"/>
              <a:t>The higher order bits are used to select a particular module on the bus and the lower order bits select a memory location or I/O port within the module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399878" y="2133600"/>
            <a:ext cx="3657600" cy="44195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Used to control the access and the use of the data and address lines</a:t>
            </a:r>
          </a:p>
          <a:p>
            <a:r>
              <a:rPr lang="en-US" dirty="0"/>
              <a:t>Because the data and address lines are shared by all components there must be a means of controlling their use</a:t>
            </a:r>
          </a:p>
          <a:p>
            <a:r>
              <a:rPr lang="en-US" dirty="0"/>
              <a:t>Control signals transmit both command and timing information among system modules</a:t>
            </a:r>
          </a:p>
          <a:p>
            <a:r>
              <a:rPr lang="en-US" dirty="0"/>
              <a:t>Timing signals indicate the validity of data and address information</a:t>
            </a:r>
          </a:p>
          <a:p>
            <a:r>
              <a:rPr lang="en-US" dirty="0"/>
              <a:t>Command signals specify operations to be performed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7544" y="836712"/>
            <a:ext cx="3657600" cy="869577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27984" y="980728"/>
            <a:ext cx="3657600" cy="869576"/>
          </a:xfrm>
        </p:spPr>
        <p:txBody>
          <a:bodyPr/>
          <a:lstStyle/>
          <a:p>
            <a:r>
              <a:rPr lang="en-US" dirty="0"/>
              <a:t>        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-108520" y="836712"/>
            <a:ext cx="2072923" cy="1155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124744"/>
            <a:ext cx="2072923" cy="1155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16162" r="3474" b="28282"/>
          <a:stretch/>
        </p:blipFill>
        <p:spPr>
          <a:xfrm>
            <a:off x="6106" y="1844824"/>
            <a:ext cx="9175174" cy="41820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Point-to-Point Interconnect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707299"/>
              </p:ext>
            </p:extLst>
          </p:nvPr>
        </p:nvGraphicFramePr>
        <p:xfrm>
          <a:off x="467545" y="141277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US" sz="2000" i="1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US" sz="2000" i="1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US" sz="2000" i="1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US" sz="2000" i="1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US" sz="2000" i="1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US" sz="2000" i="1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altLang="ko-KR" sz="2000" dirty="0"/>
              <a:t> benchmark program: 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33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  <p:pic>
        <p:nvPicPr>
          <p:cNvPr id="6" name="Picture 2" descr="Image for post">
            <a:extLst>
              <a:ext uri="{FF2B5EF4-FFF2-40B4-BE49-F238E27FC236}">
                <a16:creationId xmlns:a16="http://schemas.microsoft.com/office/drawing/2014/main" id="{2D8B7762-4676-47C0-B759-D9B30462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6775205" cy="230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313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181611" cy="990600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Path Interconnect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81094" y="1524000"/>
            <a:ext cx="6179566" cy="4876800"/>
          </a:xfrm>
        </p:spPr>
        <p:txBody>
          <a:bodyPr>
            <a:normAutofit/>
          </a:bodyPr>
          <a:lstStyle/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Introduced in 2008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Multiple direct connections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Direct pairwise connections to other components eliminating the need for arbitration found in shared transmission systems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Layered protocol architecture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These processor level interconnects use a layered protocol architecture rather than the simple use of control signals found in shared bus arrangements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Packetized data transfer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Data are sent as a sequence of packets each of which includes control headers and error control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83820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971800"/>
            <a:ext cx="1993900" cy="25397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1520" y="6504970"/>
            <a:ext cx="4648105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280" r="5687" b="17340"/>
          <a:stretch/>
        </p:blipFill>
        <p:spPr>
          <a:xfrm>
            <a:off x="1619672" y="-171400"/>
            <a:ext cx="6228152" cy="68060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0876" r="-436" b="24242"/>
          <a:stretch/>
        </p:blipFill>
        <p:spPr>
          <a:xfrm>
            <a:off x="-10442" y="260648"/>
            <a:ext cx="8992106" cy="63865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Peripheral Component Interconnect (PCI)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556313" cy="4572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popular high bandwidth, processor independent bus that can function as a mezzanine or peripheral bus</a:t>
            </a:r>
          </a:p>
          <a:p>
            <a:r>
              <a:rPr lang="en-GB" dirty="0"/>
              <a:t>Delivers better system performance for high speed I/O subsystems</a:t>
            </a:r>
          </a:p>
          <a:p>
            <a:r>
              <a:rPr lang="en-GB" dirty="0"/>
              <a:t>PCI Special Interest Group (SIG)</a:t>
            </a:r>
          </a:p>
          <a:p>
            <a:pPr lvl="1"/>
            <a:r>
              <a:rPr lang="en-GB" dirty="0"/>
              <a:t>Created to develop further and maintain the compatibility of the PCI specifications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PCI Express (PCIe)</a:t>
            </a:r>
          </a:p>
          <a:p>
            <a:pPr lvl="1"/>
            <a:r>
              <a:rPr lang="en-GB" sz="1730" dirty="0"/>
              <a:t>Point-to-point interconnect scheme intended to replace bus-based schemes such as PCI</a:t>
            </a:r>
          </a:p>
          <a:p>
            <a:pPr lvl="1"/>
            <a:r>
              <a:rPr lang="en-GB" sz="1765" dirty="0"/>
              <a:t>Key requirement is high capacity to support the needs of higher data rate I/O devices, such as Gigabit Ethernet</a:t>
            </a:r>
          </a:p>
          <a:p>
            <a:pPr lvl="1"/>
            <a:r>
              <a:rPr lang="en-GB" sz="1765" dirty="0"/>
              <a:t>Another requirement deals with the need to support time dependent data streams</a:t>
            </a:r>
          </a:p>
          <a:p>
            <a:pPr marL="457200" lvl="2">
              <a:spcBef>
                <a:spcPts val="2000"/>
              </a:spcBef>
            </a:pPr>
            <a:endParaRPr lang="en-GB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14984" r="8954" b="11953"/>
          <a:stretch/>
        </p:blipFill>
        <p:spPr>
          <a:xfrm>
            <a:off x="1547664" y="-171400"/>
            <a:ext cx="5904656" cy="683365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5" b="24074"/>
          <a:stretch/>
        </p:blipFill>
        <p:spPr>
          <a:xfrm>
            <a:off x="-252536" y="620688"/>
            <a:ext cx="9576835" cy="56751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/>
              <a:t>Summary  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67544" y="2852936"/>
            <a:ext cx="3657600" cy="4343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Computer components</a:t>
            </a:r>
          </a:p>
          <a:p>
            <a:pPr>
              <a:spcBef>
                <a:spcPts val="600"/>
              </a:spcBef>
            </a:pPr>
            <a:r>
              <a:rPr lang="en-US" dirty="0"/>
              <a:t>Computer function</a:t>
            </a:r>
          </a:p>
          <a:p>
            <a:pPr lvl="1"/>
            <a:r>
              <a:rPr lang="en-US" dirty="0"/>
              <a:t>Instruction fetch and execute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r>
              <a:rPr lang="en-US" dirty="0"/>
              <a:t>I/O function</a:t>
            </a:r>
          </a:p>
          <a:p>
            <a:pPr>
              <a:spcBef>
                <a:spcPts val="600"/>
              </a:spcBef>
            </a:pPr>
            <a:r>
              <a:rPr lang="en-US" dirty="0"/>
              <a:t>Interconnection structures</a:t>
            </a:r>
          </a:p>
          <a:p>
            <a:pPr>
              <a:spcBef>
                <a:spcPts val="600"/>
              </a:spcBef>
            </a:pPr>
            <a:r>
              <a:rPr lang="en-US" dirty="0"/>
              <a:t>Bus interconnection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810000" cy="4724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Point-to-point interconnect</a:t>
            </a:r>
          </a:p>
          <a:p>
            <a:pPr lvl="1"/>
            <a:r>
              <a:rPr lang="en-US" dirty="0"/>
              <a:t>QPI physical layer</a:t>
            </a:r>
          </a:p>
          <a:p>
            <a:pPr lvl="1"/>
            <a:r>
              <a:rPr lang="en-US" dirty="0"/>
              <a:t>QPI link layer</a:t>
            </a:r>
          </a:p>
          <a:p>
            <a:pPr lvl="1"/>
            <a:r>
              <a:rPr lang="en-US" dirty="0"/>
              <a:t>QPI routing layer</a:t>
            </a:r>
          </a:p>
          <a:p>
            <a:pPr lvl="1"/>
            <a:r>
              <a:rPr lang="en-US" dirty="0"/>
              <a:t>QPI protocol layer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PCI express</a:t>
            </a:r>
          </a:p>
          <a:p>
            <a:pPr lvl="1"/>
            <a:r>
              <a:rPr lang="en-US" dirty="0"/>
              <a:t>PCI physical and logical architecture</a:t>
            </a:r>
          </a:p>
          <a:p>
            <a:pPr lvl="1"/>
            <a:r>
              <a:rPr lang="en-US" dirty="0"/>
              <a:t>PCIe physical layer</a:t>
            </a:r>
          </a:p>
          <a:p>
            <a:pPr lvl="1"/>
            <a:r>
              <a:rPr lang="en-US" dirty="0"/>
              <a:t>PCIe transaction layer</a:t>
            </a:r>
          </a:p>
          <a:p>
            <a:pPr lvl="1"/>
            <a:r>
              <a:rPr lang="en-US" dirty="0"/>
              <a:t>PCIe data link layer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12776"/>
            <a:ext cx="3657600" cy="1098177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3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Top-Level View of Computer Function and Interconnection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149080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4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3400" y="4941168"/>
            <a:ext cx="8610600" cy="838200"/>
          </a:xfrm>
        </p:spPr>
        <p:txBody>
          <a:bodyPr>
            <a:normAutofit/>
          </a:bodyPr>
          <a:lstStyle/>
          <a:p>
            <a:r>
              <a:rPr lang="en-US" sz="4400" dirty="0"/>
              <a:t>Cache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Table 4.1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+mn-cs"/>
              </a:rPr>
              <a:t>Key Characteristics of Computer Memory Systems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3" y="764704"/>
            <a:ext cx="8969602" cy="44379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over dir="r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of Memory Systems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Location</a:t>
            </a:r>
          </a:p>
          <a:p>
            <a:pPr lvl="1"/>
            <a:r>
              <a:rPr lang="en-GB" dirty="0"/>
              <a:t>Refers to whether memory is internal and external to the computer</a:t>
            </a:r>
          </a:p>
          <a:p>
            <a:pPr lvl="1"/>
            <a:r>
              <a:rPr lang="en-GB" dirty="0"/>
              <a:t>Internal memory is often equated with main memory</a:t>
            </a:r>
          </a:p>
          <a:p>
            <a:pPr lvl="1"/>
            <a:r>
              <a:rPr lang="en-GB" dirty="0"/>
              <a:t>Processor requires its own local memory, in the form of registers</a:t>
            </a:r>
          </a:p>
          <a:p>
            <a:pPr lvl="1"/>
            <a:r>
              <a:rPr lang="en-GB" dirty="0"/>
              <a:t>Cache is another form of internal memory</a:t>
            </a:r>
          </a:p>
          <a:p>
            <a:pPr lvl="1"/>
            <a:r>
              <a:rPr lang="en-GB" dirty="0"/>
              <a:t>External memory consists of peripheral storage devices that are accessible to the processor via I/O controllers</a:t>
            </a:r>
          </a:p>
          <a:p>
            <a:r>
              <a:rPr lang="en-GB" dirty="0"/>
              <a:t>Capacity</a:t>
            </a:r>
          </a:p>
          <a:p>
            <a:pPr lvl="1"/>
            <a:r>
              <a:rPr lang="en-GB" dirty="0"/>
              <a:t>Memory is typically expressed in terms of bytes</a:t>
            </a:r>
          </a:p>
          <a:p>
            <a:r>
              <a:rPr lang="en-GB" dirty="0"/>
              <a:t>Unit of transfer</a:t>
            </a:r>
          </a:p>
          <a:p>
            <a:pPr lvl="1"/>
            <a:r>
              <a:rPr lang="en-GB" dirty="0"/>
              <a:t>For internal memory the unit of transfer is equal to the number of electrical lines into and out of the memory module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5157192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/>
              <a:t>A Top-Level View of Computer </a:t>
            </a:r>
          </a:p>
          <a:p>
            <a:r>
              <a:rPr lang="en-US" sz="3200" dirty="0"/>
              <a:t>Function and Interconnection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7556500" cy="8874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of Accessing Units of Data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</p:nvPr>
        </p:nvGraphicFramePr>
        <p:xfrm>
          <a:off x="304800" y="838200"/>
          <a:ext cx="85344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116632"/>
            <a:ext cx="7556500" cy="11160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and Performance:</a:t>
            </a:r>
          </a:p>
        </p:txBody>
      </p:sp>
      <p:graphicFrame>
        <p:nvGraphicFramePr>
          <p:cNvPr id="42" name="Content Placeholder 41"/>
          <p:cNvGraphicFramePr>
            <a:graphicFrameLocks noGrp="1"/>
          </p:cNvGraphicFramePr>
          <p:nvPr>
            <p:ph idx="4294967295"/>
          </p:nvPr>
        </p:nvGraphicFramePr>
        <p:xfrm>
          <a:off x="184426" y="955261"/>
          <a:ext cx="8686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368987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7848600" cy="5410200"/>
          </a:xfrm>
        </p:spPr>
        <p:txBody>
          <a:bodyPr>
            <a:normAutofit fontScale="775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162" dirty="0"/>
              <a:t>The most common forms are: </a:t>
            </a:r>
          </a:p>
          <a:p>
            <a:pPr lvl="1"/>
            <a:r>
              <a:rPr lang="en-US" sz="1765" dirty="0"/>
              <a:t>Semiconductor memory</a:t>
            </a:r>
          </a:p>
          <a:p>
            <a:pPr lvl="1"/>
            <a:r>
              <a:rPr lang="en-US" sz="1765" dirty="0"/>
              <a:t>Magnetic surface memory </a:t>
            </a:r>
          </a:p>
          <a:p>
            <a:pPr lvl="1"/>
            <a:r>
              <a:rPr lang="en-US" sz="1765" dirty="0"/>
              <a:t>Optical</a:t>
            </a:r>
          </a:p>
          <a:p>
            <a:pPr lvl="1"/>
            <a:r>
              <a:rPr lang="en-US" sz="1765" dirty="0"/>
              <a:t>Magneto-optical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118" dirty="0"/>
              <a:t>Several physical characteristics of data storage are important:</a:t>
            </a:r>
          </a:p>
          <a:p>
            <a:pPr lvl="1"/>
            <a:r>
              <a:rPr lang="en-US" dirty="0"/>
              <a:t>Volatile memory </a:t>
            </a:r>
          </a:p>
          <a:p>
            <a:pPr lvl="2"/>
            <a:r>
              <a:rPr lang="en-US" dirty="0"/>
              <a:t>Information decays naturally or is lost when electrical power is switched off</a:t>
            </a:r>
          </a:p>
          <a:p>
            <a:pPr lvl="1"/>
            <a:r>
              <a:rPr lang="en-US" dirty="0"/>
              <a:t>Nonvolatile memory </a:t>
            </a:r>
          </a:p>
          <a:p>
            <a:pPr lvl="2"/>
            <a:r>
              <a:rPr lang="en-US" dirty="0"/>
              <a:t>Once recorded, information remains without deterioration until deliberately changed</a:t>
            </a:r>
          </a:p>
          <a:p>
            <a:pPr lvl="2"/>
            <a:r>
              <a:rPr lang="en-US" dirty="0"/>
              <a:t>No electrical power is needed to retain information</a:t>
            </a:r>
          </a:p>
          <a:p>
            <a:pPr lvl="1"/>
            <a:r>
              <a:rPr lang="en-US" dirty="0"/>
              <a:t>Magnetic-surface memories </a:t>
            </a:r>
          </a:p>
          <a:p>
            <a:pPr lvl="2"/>
            <a:r>
              <a:rPr lang="en-US" dirty="0"/>
              <a:t>Are nonvolatile</a:t>
            </a:r>
          </a:p>
          <a:p>
            <a:pPr lvl="1"/>
            <a:r>
              <a:rPr lang="en-US" dirty="0"/>
              <a:t>Semiconductor memory </a:t>
            </a:r>
          </a:p>
          <a:p>
            <a:pPr lvl="2"/>
            <a:r>
              <a:rPr lang="en-US" dirty="0"/>
              <a:t>May be either volatile or nonvolatile</a:t>
            </a:r>
          </a:p>
          <a:p>
            <a:pPr lvl="1"/>
            <a:r>
              <a:rPr lang="en-US" dirty="0"/>
              <a:t>Nonerasable memory</a:t>
            </a:r>
          </a:p>
          <a:p>
            <a:pPr lvl="2"/>
            <a:r>
              <a:rPr lang="en-US" dirty="0"/>
              <a:t>Cannot be altered, except by destroying the storage unit</a:t>
            </a:r>
          </a:p>
          <a:p>
            <a:pPr lvl="2"/>
            <a:r>
              <a:rPr lang="en-US" dirty="0"/>
              <a:t>Semiconductor memory of this type is known as read-only memory (ROM)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65" dirty="0"/>
              <a:t>For random-access memory the organization is a key design issue</a:t>
            </a:r>
          </a:p>
          <a:p>
            <a:pPr lvl="1"/>
            <a:r>
              <a:rPr lang="en-US" sz="1806" dirty="0"/>
              <a:t>Organization refers to the physical arrangement of bits to form 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81000"/>
            <a:ext cx="2438400" cy="190607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556313" cy="4724400"/>
          </a:xfrm>
        </p:spPr>
        <p:txBody>
          <a:bodyPr>
            <a:normAutofit/>
          </a:bodyPr>
          <a:lstStyle/>
          <a:p>
            <a:r>
              <a:rPr lang="en-US" dirty="0"/>
              <a:t>Design constraints on a computer’s memory can be summed up by three questions:</a:t>
            </a:r>
          </a:p>
          <a:p>
            <a:pPr lvl="1"/>
            <a:r>
              <a:rPr lang="en-US" dirty="0"/>
              <a:t>How much, how fast, how expensive</a:t>
            </a:r>
          </a:p>
          <a:p>
            <a:r>
              <a:rPr lang="en-US" dirty="0"/>
              <a:t>There is a trade-off among capacity, access time, and cost</a:t>
            </a:r>
          </a:p>
          <a:p>
            <a:pPr lvl="1"/>
            <a:r>
              <a:rPr lang="en-US" dirty="0"/>
              <a:t>Faster access time, greater cost per bit</a:t>
            </a:r>
          </a:p>
          <a:p>
            <a:pPr lvl="1"/>
            <a:r>
              <a:rPr lang="en-US" dirty="0"/>
              <a:t>Greater capacity, smaller cost per bit</a:t>
            </a:r>
          </a:p>
          <a:p>
            <a:pPr lvl="1"/>
            <a:r>
              <a:rPr lang="en-US" dirty="0"/>
              <a:t>Greater capacity, slower access time</a:t>
            </a:r>
          </a:p>
          <a:p>
            <a:r>
              <a:rPr lang="en-US" dirty="0"/>
              <a:t>The way out of the memory dilemma is not to rely on a single memory component or technology, but to employ a memory hierarchy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9117"/>
          <a:stretch/>
        </p:blipFill>
        <p:spPr>
          <a:xfrm>
            <a:off x="1115616" y="-243408"/>
            <a:ext cx="6862170" cy="677884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152400"/>
            <a:ext cx="8204200" cy="756320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Assignment</a:t>
            </a:r>
            <a:r>
              <a:rPr lang="ko-KR" altLang="en-US" dirty="0">
                <a:ea typeface="굴림" charset="-127"/>
              </a:rPr>
              <a:t> </a:t>
            </a:r>
            <a:r>
              <a:rPr lang="en-US" altLang="ko-KR" dirty="0">
                <a:ea typeface="굴림" charset="-127"/>
              </a:rPr>
              <a:t>1.(</a:t>
            </a:r>
            <a:r>
              <a:rPr lang="ko-KR" altLang="en-US" dirty="0">
                <a:ea typeface="굴림" charset="-127"/>
              </a:rPr>
              <a:t>과제</a:t>
            </a:r>
            <a:r>
              <a:rPr lang="en-US" altLang="ko-KR" dirty="0">
                <a:ea typeface="굴림" charset="-127"/>
              </a:rPr>
              <a:t>1)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6767" y="1196752"/>
            <a:ext cx="8103833" cy="550884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Tx/>
              <a:buAutoNum type="arabicPeriod"/>
            </a:pP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Find</a:t>
            </a:r>
            <a:r>
              <a:rPr lang="ko-KR" altLang="en-US" sz="20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out</a:t>
            </a:r>
            <a:r>
              <a:rPr lang="ko-KR" altLang="en-US" sz="20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ko-KR" altLang="en-US" sz="20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specifications</a:t>
            </a:r>
            <a:r>
              <a:rPr lang="ko-KR" altLang="en-US" sz="20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such as Processor, memory(RAM) and OS of</a:t>
            </a:r>
            <a:r>
              <a:rPr lang="ko-KR" altLang="en-US" sz="20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your</a:t>
            </a:r>
            <a:r>
              <a:rPr lang="ko-KR" altLang="en-US" sz="2000" dirty="0">
                <a:latin typeface="Verdana" panose="020B0604030504040204" pitchFamily="34" charset="0"/>
                <a:ea typeface="굴림" charset="-127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computer</a:t>
            </a:r>
          </a:p>
          <a:p>
            <a:pPr>
              <a:lnSpc>
                <a:spcPct val="120000"/>
              </a:lnSpc>
              <a:buFontTx/>
              <a:buAutoNum type="arabicPeriod"/>
            </a:pP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Explain the internal structures of IAS computer (in Figure 1.6)</a:t>
            </a:r>
          </a:p>
          <a:p>
            <a:pPr>
              <a:lnSpc>
                <a:spcPct val="120000"/>
              </a:lnSpc>
              <a:buFontTx/>
              <a:buAutoNum type="arabicPeriod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Explain </a:t>
            </a: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how</a:t>
            </a:r>
            <a:r>
              <a:rPr lang="ko-KR" alt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many</a:t>
            </a:r>
            <a:r>
              <a:rPr lang="ko-KR" altLang="en-US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instructions are stored in a memory location of IAS computer. </a:t>
            </a: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plain the fetch process. </a:t>
            </a:r>
            <a:endParaRPr lang="en-US" altLang="ko-KR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Explain where arithmetic means and harmonic means are applied respectively, and give some</a:t>
            </a:r>
            <a:r>
              <a:rPr lang="ko-KR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examples.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Suppose that 80% of the computing time is consumed by arithmetic operations in a system. If the arithmetic module of a system is speedup by a factor </a:t>
            </a:r>
            <a:r>
              <a:rPr lang="en-US" altLang="ko-KR" sz="2000">
                <a:latin typeface="Verdana" panose="020B0604030504040204" pitchFamily="34" charset="0"/>
                <a:ea typeface="Verdana" panose="020B0604030504040204" pitchFamily="34" charset="0"/>
              </a:rPr>
              <a:t>of 4, </a:t>
            </a: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Then what is the maximum speedup of this system?</a:t>
            </a:r>
          </a:p>
          <a:p>
            <a:pPr>
              <a:lnSpc>
                <a:spcPct val="120000"/>
              </a:lnSpc>
              <a:buAutoNum type="arabicPeriod"/>
            </a:pP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Generally, a computer operates by repetitively performing an instruction cycle, which consists of two sub cycles: a fetch cycle and an execute cycle. Describe in English the tasks accomplished during the fetch cycle and the execute cycle.</a:t>
            </a:r>
          </a:p>
          <a:p>
            <a:pPr>
              <a:lnSpc>
                <a:spcPct val="120000"/>
              </a:lnSpc>
              <a:buFont typeface="+mj-lt"/>
              <a:buAutoNum type="arabicPeriod" startAt="7"/>
            </a:pP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Compare a hardwired program in the customized hardware and a software program in the general purpose hardware. </a:t>
            </a:r>
          </a:p>
          <a:p>
            <a:pPr>
              <a:lnSpc>
                <a:spcPct val="120000"/>
              </a:lnSpc>
              <a:buFont typeface="+mj-lt"/>
              <a:buAutoNum type="arabicPeriod" startAt="7"/>
            </a:pPr>
            <a:r>
              <a:rPr lang="en-US" altLang="ko-KR" sz="2000" dirty="0">
                <a:latin typeface="Verdana" panose="020B0604030504040204" pitchFamily="34" charset="0"/>
                <a:ea typeface="Verdana" panose="020B0604030504040204" pitchFamily="34" charset="0"/>
              </a:rPr>
              <a:t>Explain why contemporary systems rely on point-to-point interconnection rather than shared bus.</a:t>
            </a:r>
          </a:p>
          <a:p>
            <a:pPr>
              <a:lnSpc>
                <a:spcPct val="120000"/>
              </a:lnSpc>
              <a:buFont typeface="+mj-lt"/>
              <a:buAutoNum type="arabicPeriod" startAt="7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For a program, 10 million instructions are executed on a 2.0GHz processor. Each instruction execution requires 1 clock cycle for processing of the processor and 2 clock cycles for memory references. (G=10</a:t>
            </a:r>
            <a:r>
              <a:rPr lang="en-US" altLang="ko-KR" sz="2000" kern="0" spc="0" baseline="30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9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million=10</a:t>
            </a:r>
            <a:r>
              <a:rPr lang="en-US" altLang="ko-KR" sz="2000" kern="0" spc="0" baseline="300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   1) Determine the program execution time and MIPS.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   2) If accessing memory becomes two times faster(Tm =&gt; 0.5Tm),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 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determine the program execution time. </a:t>
            </a:r>
          </a:p>
          <a:p>
            <a:pPr>
              <a:lnSpc>
                <a:spcPct val="120000"/>
              </a:lnSpc>
              <a:buAutoNum type="arabicPeriod"/>
            </a:pP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1669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2070" y="69290"/>
            <a:ext cx="7556313" cy="767422"/>
          </a:xfrm>
        </p:spPr>
        <p:txBody>
          <a:bodyPr/>
          <a:lstStyle/>
          <a:p>
            <a:pPr algn="ctr">
              <a:defRPr/>
            </a:pPr>
            <a:r>
              <a:rPr lang="en-US" altLang="ko-KR" sz="3200" b="1" dirty="0">
                <a:ea typeface="굴림"/>
                <a:sym typeface="Wingdings" panose="05000000000000000000" pitchFamily="2" charset="2"/>
              </a:rPr>
              <a:t>&lt;</a:t>
            </a:r>
            <a:r>
              <a:rPr lang="ko-KR" altLang="en-US" sz="3200" b="1">
                <a:ea typeface="굴림"/>
                <a:sym typeface="Wingdings" panose="05000000000000000000" pitchFamily="2" charset="2"/>
              </a:rPr>
              <a:t>과제물 관련 유의 사항</a:t>
            </a:r>
            <a:r>
              <a:rPr lang="en-US" altLang="ko-KR" sz="3200" b="1">
                <a:ea typeface="굴림"/>
                <a:sym typeface="Wingdings" panose="05000000000000000000" pitchFamily="2" charset="2"/>
              </a:rPr>
              <a:t>&gt;</a:t>
            </a:r>
            <a:endParaRPr lang="en-US" altLang="ko-KR" sz="2900" dirty="0">
              <a:ea typeface="굴림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836712"/>
            <a:ext cx="8420410" cy="6192688"/>
          </a:xfrm>
        </p:spPr>
        <p:txBody>
          <a:bodyPr>
            <a:noAutofit/>
          </a:bodyPr>
          <a:lstStyle/>
          <a:p>
            <a:pPr>
              <a:defRPr/>
            </a:pPr>
            <a:endParaRPr lang="en-US" altLang="ko-KR" sz="1600" dirty="0">
              <a:ea typeface="굴림"/>
            </a:endParaRPr>
          </a:p>
          <a:p>
            <a:pPr>
              <a:defRPr/>
            </a:pPr>
            <a:endParaRPr lang="en-US" altLang="ko-KR" sz="1600" dirty="0">
              <a:ea typeface="굴림"/>
            </a:endParaRPr>
          </a:p>
          <a:p>
            <a:pPr>
              <a:defRPr/>
            </a:pPr>
            <a:r>
              <a:rPr lang="ko-KR" altLang="en-US" sz="1600" dirty="0">
                <a:ea typeface="굴림"/>
              </a:rPr>
              <a:t>과제물은 총 </a:t>
            </a:r>
            <a:r>
              <a:rPr lang="en-US" altLang="ko-KR" sz="1600" dirty="0">
                <a:ea typeface="굴림"/>
              </a:rPr>
              <a:t>4</a:t>
            </a:r>
            <a:r>
              <a:rPr lang="ko-KR" altLang="en-US" sz="1600" dirty="0">
                <a:ea typeface="굴림"/>
              </a:rPr>
              <a:t>번 부여 됩니다</a:t>
            </a:r>
            <a:r>
              <a:rPr lang="en-US" altLang="ko-KR" sz="1600" dirty="0">
                <a:ea typeface="굴림"/>
              </a:rPr>
              <a:t>. </a:t>
            </a:r>
            <a:r>
              <a:rPr lang="ko-KR" altLang="en-US" sz="1600" dirty="0">
                <a:ea typeface="굴림"/>
              </a:rPr>
              <a:t> </a:t>
            </a:r>
            <a:r>
              <a:rPr lang="ko-KR" altLang="en-US" sz="1600" b="1" dirty="0">
                <a:ea typeface="굴림"/>
              </a:rPr>
              <a:t>과제물 제출은 해당 주의 일요일 </a:t>
            </a:r>
            <a:r>
              <a:rPr lang="en-US" altLang="ko-KR" sz="1600" b="1" dirty="0">
                <a:ea typeface="굴림"/>
              </a:rPr>
              <a:t>20:00</a:t>
            </a:r>
            <a:r>
              <a:rPr lang="ko-KR" altLang="en-US" sz="1600" b="1" dirty="0">
                <a:ea typeface="굴림"/>
              </a:rPr>
              <a:t>에 마감합니다</a:t>
            </a:r>
            <a:r>
              <a:rPr lang="en-US" altLang="ko-KR" sz="1600" b="1" dirty="0">
                <a:ea typeface="굴림"/>
              </a:rPr>
              <a:t>.</a:t>
            </a:r>
            <a:r>
              <a:rPr lang="ko-KR" altLang="en-US" sz="1600" dirty="0">
                <a:ea typeface="굴림"/>
              </a:rPr>
              <a:t>      마감 시간 이후에 제출되는 과제물은 </a:t>
            </a:r>
            <a:r>
              <a:rPr lang="en-US" altLang="ko-KR" sz="1600" dirty="0">
                <a:ea typeface="굴림"/>
              </a:rPr>
              <a:t>0</a:t>
            </a:r>
            <a:r>
              <a:rPr lang="ko-KR" altLang="en-US" sz="1600" dirty="0">
                <a:ea typeface="굴림"/>
              </a:rPr>
              <a:t>점으로 처리됩니다</a:t>
            </a:r>
            <a:r>
              <a:rPr lang="en-US" altLang="ko-KR" sz="1600" dirty="0">
                <a:ea typeface="굴림"/>
              </a:rPr>
              <a:t>. </a:t>
            </a:r>
          </a:p>
          <a:p>
            <a:pPr>
              <a:defRPr/>
            </a:pPr>
            <a:r>
              <a:rPr lang="ko-KR" altLang="en-US" sz="1600" dirty="0">
                <a:ea typeface="굴림"/>
              </a:rPr>
              <a:t>각 과제물은 답이 아닌 풀이 과정을 평가하여  </a:t>
            </a:r>
            <a:r>
              <a:rPr lang="en-US" altLang="ko-KR" sz="1600" dirty="0">
                <a:ea typeface="굴림"/>
              </a:rPr>
              <a:t>3</a:t>
            </a:r>
            <a:r>
              <a:rPr lang="ko-KR" altLang="en-US" sz="1600" dirty="0">
                <a:ea typeface="굴림"/>
              </a:rPr>
              <a:t>단계 </a:t>
            </a:r>
            <a:r>
              <a:rPr lang="en-US" altLang="ko-KR" sz="1600" dirty="0">
                <a:ea typeface="굴림"/>
              </a:rPr>
              <a:t>(</a:t>
            </a:r>
            <a:r>
              <a:rPr lang="ko-KR" altLang="en-US" sz="1600" dirty="0">
                <a:ea typeface="굴림"/>
              </a:rPr>
              <a:t>상</a:t>
            </a:r>
            <a:r>
              <a:rPr lang="en-US" altLang="ko-KR" sz="1600" dirty="0">
                <a:ea typeface="굴림"/>
              </a:rPr>
              <a:t>, </a:t>
            </a:r>
            <a:r>
              <a:rPr lang="ko-KR" altLang="en-US" sz="1600" dirty="0">
                <a:ea typeface="굴림"/>
              </a:rPr>
              <a:t>중 하</a:t>
            </a:r>
            <a:r>
              <a:rPr lang="en-US" altLang="ko-KR" sz="1600" dirty="0">
                <a:ea typeface="굴림"/>
              </a:rPr>
              <a:t>)</a:t>
            </a:r>
            <a:r>
              <a:rPr lang="ko-KR" altLang="en-US" sz="1600" dirty="0">
                <a:ea typeface="굴림"/>
              </a:rPr>
              <a:t>로 점수화 합니다</a:t>
            </a:r>
            <a:r>
              <a:rPr lang="en-US" altLang="ko-KR" sz="1600" dirty="0">
                <a:ea typeface="굴림"/>
              </a:rPr>
              <a:t>.</a:t>
            </a:r>
          </a:p>
          <a:p>
            <a:pPr>
              <a:defRPr/>
            </a:pPr>
            <a:r>
              <a:rPr lang="ko-KR" altLang="en-US" sz="1600" dirty="0">
                <a:ea typeface="굴림"/>
              </a:rPr>
              <a:t>과제물을 부여한 다음주에 과제물에 대한 해설 원격 강의가 제공됩니다</a:t>
            </a:r>
            <a:r>
              <a:rPr lang="en-US" altLang="ko-KR" sz="1600" dirty="0">
                <a:ea typeface="굴림"/>
              </a:rPr>
              <a:t>.</a:t>
            </a:r>
            <a:r>
              <a:rPr lang="ko-KR" altLang="en-US" sz="1600" dirty="0">
                <a:ea typeface="굴림"/>
              </a:rPr>
              <a:t>  공정한 과제 평가를 위해 해설 강의 이전에 과제물 풀이에 대한 질문은 받지 않습니다</a:t>
            </a:r>
            <a:r>
              <a:rPr lang="en-US" altLang="ko-KR" sz="1600" dirty="0">
                <a:ea typeface="굴림"/>
              </a:rPr>
              <a:t>.</a:t>
            </a:r>
          </a:p>
          <a:p>
            <a:pPr>
              <a:defRPr/>
            </a:pPr>
            <a:r>
              <a:rPr lang="ko-KR" altLang="en-US" sz="1600" dirty="0">
                <a:ea typeface="굴림"/>
              </a:rPr>
              <a:t>과제물은 이메일</a:t>
            </a:r>
            <a:r>
              <a:rPr lang="en-US" altLang="ko-KR" sz="1600" dirty="0">
                <a:ea typeface="굴림"/>
              </a:rPr>
              <a:t>(kscho@dankook.ac.kr)</a:t>
            </a:r>
            <a:r>
              <a:rPr lang="ko-KR" altLang="en-US" sz="1600" dirty="0">
                <a:ea typeface="굴림"/>
              </a:rPr>
              <a:t>로 제출하며</a:t>
            </a:r>
            <a:r>
              <a:rPr lang="en-US" altLang="ko-KR" sz="1600" dirty="0">
                <a:ea typeface="굴림"/>
              </a:rPr>
              <a:t>,</a:t>
            </a:r>
            <a:r>
              <a:rPr lang="ko-KR" altLang="en-US" sz="1600" dirty="0">
                <a:ea typeface="굴림"/>
              </a:rPr>
              <a:t> 파일을 절대 첨부하지 말고 메일 본문에 직접</a:t>
            </a:r>
            <a:r>
              <a:rPr lang="en-US" altLang="ko-KR" sz="1600" dirty="0">
                <a:ea typeface="굴림"/>
              </a:rPr>
              <a:t>(copy and paste</a:t>
            </a:r>
            <a:r>
              <a:rPr lang="ko-KR" altLang="en-US" sz="1600" dirty="0">
                <a:ea typeface="굴림"/>
              </a:rPr>
              <a:t>는 안됩니다</a:t>
            </a:r>
            <a:r>
              <a:rPr lang="en-US" altLang="ko-KR" sz="1600" dirty="0">
                <a:ea typeface="굴림"/>
              </a:rPr>
              <a:t>.)</a:t>
            </a:r>
            <a:r>
              <a:rPr lang="ko-KR" altLang="en-US" sz="1600" dirty="0">
                <a:ea typeface="굴림"/>
              </a:rPr>
              <a:t> 과제에 대한 답을 적어야 합니다</a:t>
            </a:r>
            <a:r>
              <a:rPr lang="en-US" altLang="ko-KR" sz="1600" dirty="0">
                <a:ea typeface="굴림"/>
              </a:rPr>
              <a:t>.</a:t>
            </a:r>
            <a:r>
              <a:rPr lang="ko-KR" altLang="en-US" sz="1600" dirty="0">
                <a:ea typeface="굴림"/>
              </a:rPr>
              <a:t>  이메일의 제목은 반드시 </a:t>
            </a:r>
            <a:r>
              <a:rPr lang="en-US" altLang="ko-KR" sz="1600" dirty="0">
                <a:ea typeface="굴림"/>
              </a:rPr>
              <a:t>“</a:t>
            </a:r>
            <a:r>
              <a:rPr lang="ko-KR" altLang="en-US" sz="1600" dirty="0">
                <a:ea typeface="굴림"/>
              </a:rPr>
              <a:t>과제번호</a:t>
            </a:r>
            <a:r>
              <a:rPr lang="en-US" altLang="ko-KR" sz="1600" dirty="0">
                <a:ea typeface="굴림"/>
              </a:rPr>
              <a:t>-</a:t>
            </a:r>
            <a:r>
              <a:rPr lang="ko-KR" altLang="en-US" sz="1600" dirty="0">
                <a:ea typeface="굴림"/>
              </a:rPr>
              <a:t>분반</a:t>
            </a:r>
            <a:r>
              <a:rPr lang="en-US" altLang="ko-KR" sz="1600" dirty="0">
                <a:ea typeface="굴림"/>
              </a:rPr>
              <a:t>-</a:t>
            </a:r>
            <a:r>
              <a:rPr lang="ko-KR" altLang="en-US" sz="1600" dirty="0">
                <a:ea typeface="굴림"/>
              </a:rPr>
              <a:t>이름</a:t>
            </a:r>
            <a:r>
              <a:rPr lang="en-US" altLang="ko-KR" sz="1600" dirty="0">
                <a:ea typeface="굴림"/>
              </a:rPr>
              <a:t>-</a:t>
            </a:r>
            <a:r>
              <a:rPr lang="ko-KR" altLang="en-US" sz="1600" dirty="0">
                <a:ea typeface="굴림"/>
              </a:rPr>
              <a:t>학번</a:t>
            </a:r>
            <a:r>
              <a:rPr lang="en-US" altLang="ko-KR" sz="1600" dirty="0">
                <a:ea typeface="굴림"/>
              </a:rPr>
              <a:t>”</a:t>
            </a:r>
            <a:r>
              <a:rPr lang="ko-KR" altLang="en-US" sz="1600" dirty="0">
                <a:ea typeface="굴림"/>
              </a:rPr>
              <a:t>으로 해야 합니다 </a:t>
            </a:r>
            <a:r>
              <a:rPr lang="en-US" altLang="ko-KR" sz="1600" dirty="0">
                <a:ea typeface="굴림"/>
              </a:rPr>
              <a:t>(</a:t>
            </a:r>
            <a:r>
              <a:rPr lang="ko-KR" altLang="en-US" sz="1600" dirty="0">
                <a:ea typeface="굴림"/>
              </a:rPr>
              <a:t>예</a:t>
            </a:r>
            <a:r>
              <a:rPr lang="en-US" altLang="ko-KR" sz="1600" dirty="0">
                <a:ea typeface="굴림"/>
              </a:rPr>
              <a:t>,</a:t>
            </a:r>
            <a:r>
              <a:rPr lang="ko-KR" altLang="en-US" sz="1600" dirty="0">
                <a:ea typeface="굴림"/>
              </a:rPr>
              <a:t> 과제</a:t>
            </a:r>
            <a:r>
              <a:rPr lang="en-US" altLang="ko-KR" sz="1600" dirty="0">
                <a:ea typeface="굴림"/>
              </a:rPr>
              <a:t>1-</a:t>
            </a:r>
            <a:r>
              <a:rPr lang="ko-KR" altLang="en-US" sz="1600" dirty="0">
                <a:ea typeface="굴림"/>
              </a:rPr>
              <a:t>분반</a:t>
            </a:r>
            <a:r>
              <a:rPr lang="en-US" altLang="ko-KR" sz="1600" dirty="0">
                <a:ea typeface="굴림"/>
              </a:rPr>
              <a:t>1-</a:t>
            </a:r>
            <a:r>
              <a:rPr lang="ko-KR" altLang="en-US" sz="1600" dirty="0">
                <a:ea typeface="굴림"/>
              </a:rPr>
              <a:t>홍길동</a:t>
            </a:r>
            <a:r>
              <a:rPr lang="en-US" altLang="ko-KR" sz="1600" dirty="0">
                <a:ea typeface="굴림"/>
              </a:rPr>
              <a:t>-1234567)</a:t>
            </a:r>
            <a:r>
              <a:rPr lang="ko-KR" altLang="en-US" sz="1600" dirty="0">
                <a:ea typeface="굴림"/>
              </a:rPr>
              <a:t> 이를 지키지 않으면 감점이 됩니다</a:t>
            </a:r>
            <a:r>
              <a:rPr lang="en-US" altLang="ko-KR" sz="1600" dirty="0">
                <a:ea typeface="굴림"/>
              </a:rPr>
              <a:t>.</a:t>
            </a:r>
            <a:r>
              <a:rPr lang="ko-KR" altLang="en-US" sz="1600" dirty="0">
                <a:ea typeface="굴림"/>
              </a:rPr>
              <a:t> 과제번호는 각 과제부여시 표시됩니다</a:t>
            </a:r>
            <a:r>
              <a:rPr lang="en-US" altLang="ko-KR" sz="1600" dirty="0">
                <a:ea typeface="굴림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dirty="0"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16461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/>
          </a:bodyPr>
          <a:lstStyle/>
          <a:p>
            <a:r>
              <a:rPr lang="en-US" dirty="0"/>
              <a:t>Contemporary computer designs are based on concepts developed by John von Neumann at the Institute for Advanced Studies, Princeton</a:t>
            </a:r>
          </a:p>
          <a:p>
            <a:r>
              <a:rPr lang="en-US" dirty="0"/>
              <a:t>Referred to as the </a:t>
            </a:r>
            <a:r>
              <a:rPr lang="en-US" i="1" dirty="0"/>
              <a:t>von Neumann architecture </a:t>
            </a:r>
            <a:r>
              <a:rPr lang="en-US" dirty="0"/>
              <a:t>and is based on three key concepts:</a:t>
            </a:r>
          </a:p>
          <a:p>
            <a:pPr lvl="1"/>
            <a:r>
              <a:rPr lang="en-US" dirty="0"/>
              <a:t>Data and instructions are stored in a single read-write memory</a:t>
            </a:r>
          </a:p>
          <a:p>
            <a:pPr lvl="1"/>
            <a:r>
              <a:rPr lang="en-US" dirty="0"/>
              <a:t>The contents of this memory are addressable by location, without regard to the type of data contained there</a:t>
            </a:r>
          </a:p>
          <a:p>
            <a:pPr lvl="1"/>
            <a:r>
              <a:rPr lang="en-US" dirty="0"/>
              <a:t>Execution occurs in a sequential fashion (unless explicitly modified) from one instruction to the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i="1" dirty="0"/>
              <a:t>Hardwired program</a:t>
            </a:r>
          </a:p>
          <a:p>
            <a:pPr lvl="1"/>
            <a:r>
              <a:rPr lang="en-US" dirty="0"/>
              <a:t>The result of the process of connecting the various components in the desired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3255264" cy="1905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Software Approaches</a:t>
            </a: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>
          <a:blip r:embed="rId3"/>
          <a:srcRect l="16471" t="9091" r="15294" b="8182"/>
          <a:stretch>
            <a:fillRect/>
          </a:stretch>
        </p:blipFill>
        <p:spPr>
          <a:xfrm>
            <a:off x="4355976" y="-243408"/>
            <a:ext cx="4370975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9305" y="647300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1958-CCCA-4B8D-990A-E881E417793A}"/>
              </a:ext>
            </a:extLst>
          </p:cNvPr>
          <p:cNvSpPr txBox="1"/>
          <p:nvPr/>
        </p:nvSpPr>
        <p:spPr>
          <a:xfrm>
            <a:off x="4716016" y="1844824"/>
            <a:ext cx="345638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Program: + × - + × ÷  </a:t>
            </a:r>
            <a:endParaRPr lang="ko-KR" altLang="en-US" dirty="0"/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2667000"/>
            <a:ext cx="2057400" cy="10668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b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840326679"/>
              </p:ext>
            </p:extLst>
          </p:nvPr>
        </p:nvGraphicFramePr>
        <p:xfrm>
          <a:off x="316896" y="107648"/>
          <a:ext cx="62484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/>
          <p:cNvSpPr/>
          <p:nvPr/>
        </p:nvSpPr>
        <p:spPr>
          <a:xfrm>
            <a:off x="6781800" y="990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Software</a:t>
            </a:r>
          </a:p>
        </p:txBody>
      </p:sp>
      <p:sp useBgFill="1">
        <p:nvSpPr>
          <p:cNvPr id="14" name="TextBox 13"/>
          <p:cNvSpPr txBox="1"/>
          <p:nvPr/>
        </p:nvSpPr>
        <p:spPr>
          <a:xfrm>
            <a:off x="104378" y="4724401"/>
            <a:ext cx="429021" cy="380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724400"/>
            <a:ext cx="1928509" cy="190820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81800" y="609600"/>
            <a:ext cx="2057400" cy="838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318827940"/>
              </p:ext>
            </p:extLst>
          </p:nvPr>
        </p:nvGraphicFramePr>
        <p:xfrm>
          <a:off x="506505" y="203200"/>
          <a:ext cx="5970495" cy="617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6781800" y="3048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MAR</a:t>
            </a:r>
          </a:p>
        </p:txBody>
      </p:sp>
      <p:sp useBgFill="1">
        <p:nvSpPr>
          <p:cNvPr id="16" name="TextBox 15"/>
          <p:cNvSpPr txBox="1"/>
          <p:nvPr/>
        </p:nvSpPr>
        <p:spPr>
          <a:xfrm>
            <a:off x="203200" y="4648201"/>
            <a:ext cx="330200" cy="571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8600" y="914401"/>
            <a:ext cx="159266" cy="49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781800" y="4648200"/>
            <a:ext cx="2057400" cy="190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781800" y="5334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MBR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7677"/>
          <a:stretch/>
        </p:blipFill>
        <p:spPr>
          <a:xfrm>
            <a:off x="971600" y="-99392"/>
            <a:ext cx="6923453" cy="674244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MS Gothic"/>
      </a:majorFont>
      <a:minorFont>
        <a:latin typeface="Rockwell"/>
        <a:ea typeface=""/>
        <a:cs typeface=""/>
        <a:font script="Jpan" typeface="MS Gothic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OA8e">
  <a:themeElements>
    <a:clrScheme name="COA8e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A8e">
      <a:majorFont>
        <a:latin typeface="Arial Black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A8e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8e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8e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13571</Words>
  <Application>Microsoft Office PowerPoint</Application>
  <PresentationFormat>화면 슬라이드 쇼(4:3)</PresentationFormat>
  <Paragraphs>1258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Arial</vt:lpstr>
      <vt:lpstr>Arial Black</vt:lpstr>
      <vt:lpstr>Rockwell</vt:lpstr>
      <vt:lpstr>Times New Roman</vt:lpstr>
      <vt:lpstr>Verdana</vt:lpstr>
      <vt:lpstr>Wingdings</vt:lpstr>
      <vt:lpstr>Advantage</vt:lpstr>
      <vt:lpstr>COA8e</vt:lpstr>
      <vt:lpstr>William Stallings   Computer Organization  and Architecture 10th Edition</vt:lpstr>
      <vt:lpstr>Computer System Performance</vt:lpstr>
      <vt:lpstr>Means</vt:lpstr>
      <vt:lpstr>Chapter 3</vt:lpstr>
      <vt:lpstr>Computer Components</vt:lpstr>
      <vt:lpstr>Hardware  and Software Approaches</vt:lpstr>
      <vt:lpstr>I/O  Components</vt:lpstr>
      <vt:lpstr>MEMORY</vt:lpstr>
      <vt:lpstr>PowerPoint 프레젠테이션</vt:lpstr>
      <vt:lpstr>PowerPoint 프레젠테이션</vt:lpstr>
      <vt:lpstr>Fetch Cycle</vt:lpstr>
      <vt:lpstr>Action Categories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I/O Function</vt:lpstr>
      <vt:lpstr>PowerPoint 프레젠테이션</vt:lpstr>
      <vt:lpstr>The interconnection structure must support the following types of transfers:</vt:lpstr>
      <vt:lpstr>Bus Interconnection</vt:lpstr>
      <vt:lpstr>Data Bus</vt:lpstr>
      <vt:lpstr>   Address Bus       Control Bus</vt:lpstr>
      <vt:lpstr>PowerPoint 프레젠테이션</vt:lpstr>
      <vt:lpstr>Point-to-Point Interconnect</vt:lpstr>
      <vt:lpstr>Quick Path Interconnect</vt:lpstr>
      <vt:lpstr>PowerPoint 프레젠테이션</vt:lpstr>
      <vt:lpstr>PowerPoint 프레젠테이션</vt:lpstr>
      <vt:lpstr>Peripheral Component Interconnect (PCI)</vt:lpstr>
      <vt:lpstr>PowerPoint 프레젠테이션</vt:lpstr>
      <vt:lpstr>PowerPoint 프레젠테이션</vt:lpstr>
      <vt:lpstr>Summary  </vt:lpstr>
      <vt:lpstr>Chapter 4</vt:lpstr>
      <vt:lpstr>PowerPoint 프레젠테이션</vt:lpstr>
      <vt:lpstr>Characteristics of Memory Systems</vt:lpstr>
      <vt:lpstr>Method of Accessing Units of Data</vt:lpstr>
      <vt:lpstr>Capacity and Performance:</vt:lpstr>
      <vt:lpstr>Memory</vt:lpstr>
      <vt:lpstr>Memory Hierarchy</vt:lpstr>
      <vt:lpstr>PowerPoint 프레젠테이션</vt:lpstr>
      <vt:lpstr>Assignment 1.(과제1)</vt:lpstr>
      <vt:lpstr>&lt;과제물 관련 유의 사항&gt;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Top Level View of Computer Function and Interconnection</dc:title>
  <dc:creator>Adrian J Pullin</dc:creator>
  <cp:lastModifiedBy>경산 조</cp:lastModifiedBy>
  <cp:revision>167</cp:revision>
  <dcterms:created xsi:type="dcterms:W3CDTF">2012-06-16T23:28:52Z</dcterms:created>
  <dcterms:modified xsi:type="dcterms:W3CDTF">2021-08-19T02:49:30Z</dcterms:modified>
  <cp:version/>
</cp:coreProperties>
</file>